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65" r:id="rId4"/>
    <p:sldId id="266" r:id="rId5"/>
    <p:sldId id="258" r:id="rId6"/>
    <p:sldId id="261" r:id="rId7"/>
    <p:sldId id="260" r:id="rId8"/>
    <p:sldId id="267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B2C39-DF35-4EA9-8E77-DC78E747DDCE}" v="227" dt="2022-08-08T03:32:01.739"/>
    <p1510:client id="{DAED3447-E248-421C-8E90-64860C284E59}" v="69" dt="2022-08-08T03:13:47.891"/>
    <p1510:client id="{ED8774DC-23C0-4D0D-BF1B-C5301B2F2059}" v="738" dt="2022-08-07T18:24:53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tha Settipalli" userId="3f5903242b558cca" providerId="Windows Live" clId="Web-{ED8774DC-23C0-4D0D-BF1B-C5301B2F2059}"/>
    <pc:docChg chg="addSld delSld modSld addMainMaster delMainMaster modMainMaster">
      <pc:chgData name="Nikhitha Settipalli" userId="3f5903242b558cca" providerId="Windows Live" clId="Web-{ED8774DC-23C0-4D0D-BF1B-C5301B2F2059}" dt="2022-08-07T18:24:53.969" v="734" actId="20577"/>
      <pc:docMkLst>
        <pc:docMk/>
      </pc:docMkLst>
      <pc:sldChg chg="modSp mod setBg modClrScheme chgLayout">
        <pc:chgData name="Nikhitha Settipalli" userId="3f5903242b558cca" providerId="Windows Live" clId="Web-{ED8774DC-23C0-4D0D-BF1B-C5301B2F2059}" dt="2022-08-07T17:51:23.266" v="569" actId="20577"/>
        <pc:sldMkLst>
          <pc:docMk/>
          <pc:sldMk cId="3271420654" sldId="256"/>
        </pc:sldMkLst>
        <pc:spChg chg="mod ord">
          <ac:chgData name="Nikhitha Settipalli" userId="3f5903242b558cca" providerId="Windows Live" clId="Web-{ED8774DC-23C0-4D0D-BF1B-C5301B2F2059}" dt="2022-08-07T17:51:23.266" v="569" actId="20577"/>
          <ac:spMkLst>
            <pc:docMk/>
            <pc:sldMk cId="3271420654" sldId="256"/>
            <ac:spMk id="2" creationId="{86EFCFE6-4994-446E-B27A-ED9BCAD62211}"/>
          </ac:spMkLst>
        </pc:spChg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3271420654" sldId="256"/>
            <ac:spMk id="3" creationId="{827370EC-E742-4D78-A1C2-EAF840F46BFE}"/>
          </ac:spMkLst>
        </pc:spChg>
      </pc:sldChg>
      <pc:sldChg chg="addSp delSp modSp add del mod modClrScheme chgLayout">
        <pc:chgData name="Nikhitha Settipalli" userId="3f5903242b558cca" providerId="Windows Live" clId="Web-{ED8774DC-23C0-4D0D-BF1B-C5301B2F2059}" dt="2022-08-07T17:50:51.140" v="565" actId="20577"/>
        <pc:sldMkLst>
          <pc:docMk/>
          <pc:sldMk cId="4013130804" sldId="257"/>
        </pc:sldMkLst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4013130804" sldId="257"/>
            <ac:spMk id="2" creationId="{329918B2-4F24-4C89-A5D0-F8501987442F}"/>
          </ac:spMkLst>
        </pc:spChg>
        <pc:spChg chg="del mod">
          <ac:chgData name="Nikhitha Settipalli" userId="3f5903242b558cca" providerId="Windows Live" clId="Web-{ED8774DC-23C0-4D0D-BF1B-C5301B2F2059}" dt="2022-08-07T06:44:53.196" v="106"/>
          <ac:spMkLst>
            <pc:docMk/>
            <pc:sldMk cId="4013130804" sldId="257"/>
            <ac:spMk id="3" creationId="{DA0304B7-7EFB-4778-A43C-CF1BBB0CFB1F}"/>
          </ac:spMkLst>
        </pc:spChg>
        <pc:spChg chg="add del mod">
          <ac:chgData name="Nikhitha Settipalli" userId="3f5903242b558cca" providerId="Windows Live" clId="Web-{ED8774DC-23C0-4D0D-BF1B-C5301B2F2059}" dt="2022-08-07T06:45:02.103" v="109"/>
          <ac:spMkLst>
            <pc:docMk/>
            <pc:sldMk cId="4013130804" sldId="257"/>
            <ac:spMk id="6" creationId="{8404762B-87FF-97B3-3FED-3BB2E209CEA3}"/>
          </ac:spMkLst>
        </pc:spChg>
        <pc:spChg chg="add del mod">
          <ac:chgData name="Nikhitha Settipalli" userId="3f5903242b558cca" providerId="Windows Live" clId="Web-{ED8774DC-23C0-4D0D-BF1B-C5301B2F2059}" dt="2022-08-07T06:52:49.804" v="133"/>
          <ac:spMkLst>
            <pc:docMk/>
            <pc:sldMk cId="4013130804" sldId="257"/>
            <ac:spMk id="8" creationId="{027C7447-4236-AFDD-503B-51F4D1D841C2}"/>
          </ac:spMkLst>
        </pc:spChg>
        <pc:spChg chg="add mod ord">
          <ac:chgData name="Nikhitha Settipalli" userId="3f5903242b558cca" providerId="Windows Live" clId="Web-{ED8774DC-23C0-4D0D-BF1B-C5301B2F2059}" dt="2022-08-07T17:50:51.140" v="565" actId="20577"/>
          <ac:spMkLst>
            <pc:docMk/>
            <pc:sldMk cId="4013130804" sldId="257"/>
            <ac:spMk id="14" creationId="{C4B6E5CB-6C05-6730-C776-8562BBE8F350}"/>
          </ac:spMkLst>
        </pc:spChg>
        <pc:graphicFrameChg chg="add del mod ord modGraphic">
          <ac:chgData name="Nikhitha Settipalli" userId="3f5903242b558cca" providerId="Windows Live" clId="Web-{ED8774DC-23C0-4D0D-BF1B-C5301B2F2059}" dt="2022-08-07T06:52:47.694" v="132"/>
          <ac:graphicFrameMkLst>
            <pc:docMk/>
            <pc:sldMk cId="4013130804" sldId="257"/>
            <ac:graphicFrameMk id="5" creationId="{F4658A2A-0B1D-A1B8-A5B4-BDBEE87C808D}"/>
          </ac:graphicFrameMkLst>
        </pc:graphicFrameChg>
        <pc:graphicFrameChg chg="add del mod ord modGraphic">
          <ac:chgData name="Nikhitha Settipalli" userId="3f5903242b558cca" providerId="Windows Live" clId="Web-{ED8774DC-23C0-4D0D-BF1B-C5301B2F2059}" dt="2022-08-07T06:53:16.227" v="140"/>
          <ac:graphicFrameMkLst>
            <pc:docMk/>
            <pc:sldMk cId="4013130804" sldId="257"/>
            <ac:graphicFrameMk id="10" creationId="{80FDBD21-57E9-464A-1BB1-40F9493767B0}"/>
          </ac:graphicFrameMkLst>
        </pc:graphicFrameChg>
        <pc:graphicFrameChg chg="add del mod">
          <ac:chgData name="Nikhitha Settipalli" userId="3f5903242b558cca" providerId="Windows Live" clId="Web-{ED8774DC-23C0-4D0D-BF1B-C5301B2F2059}" dt="2022-08-07T06:52:56.679" v="137"/>
          <ac:graphicFrameMkLst>
            <pc:docMk/>
            <pc:sldMk cId="4013130804" sldId="257"/>
            <ac:graphicFrameMk id="12" creationId="{F63CF2B3-6FE6-E8CE-5C18-41EEF7FD14C8}"/>
          </ac:graphicFrameMkLst>
        </pc:graphicFrameChg>
      </pc:sldChg>
      <pc:sldChg chg="modSp mod modClrScheme chgLayout">
        <pc:chgData name="Nikhitha Settipalli" userId="3f5903242b558cca" providerId="Windows Live" clId="Web-{ED8774DC-23C0-4D0D-BF1B-C5301B2F2059}" dt="2022-08-07T17:46:25.223" v="341" actId="20577"/>
        <pc:sldMkLst>
          <pc:docMk/>
          <pc:sldMk cId="3735240634" sldId="258"/>
        </pc:sldMkLst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3735240634" sldId="258"/>
            <ac:spMk id="2" creationId="{02719C24-F6AF-4CCF-9D66-0ABCAB5A628E}"/>
          </ac:spMkLst>
        </pc:spChg>
        <pc:spChg chg="mod ord">
          <ac:chgData name="Nikhitha Settipalli" userId="3f5903242b558cca" providerId="Windows Live" clId="Web-{ED8774DC-23C0-4D0D-BF1B-C5301B2F2059}" dt="2022-08-07T17:46:25.223" v="341" actId="20577"/>
          <ac:spMkLst>
            <pc:docMk/>
            <pc:sldMk cId="3735240634" sldId="258"/>
            <ac:spMk id="3" creationId="{8A7E5BF9-49EB-40A0-9E84-D30467DC69EA}"/>
          </ac:spMkLst>
        </pc:spChg>
      </pc:sldChg>
      <pc:sldChg chg="modSp mod modClrScheme chgLayout">
        <pc:chgData name="Nikhitha Settipalli" userId="3f5903242b558cca" providerId="Windows Live" clId="Web-{ED8774DC-23C0-4D0D-BF1B-C5301B2F2059}" dt="2022-08-07T18:04:43.219" v="680" actId="20577"/>
        <pc:sldMkLst>
          <pc:docMk/>
          <pc:sldMk cId="1873897798" sldId="259"/>
        </pc:sldMkLst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1873897798" sldId="259"/>
            <ac:spMk id="2" creationId="{C079C607-0321-4664-A0D0-86C179313E4F}"/>
          </ac:spMkLst>
        </pc:spChg>
        <pc:spChg chg="mod ord">
          <ac:chgData name="Nikhitha Settipalli" userId="3f5903242b558cca" providerId="Windows Live" clId="Web-{ED8774DC-23C0-4D0D-BF1B-C5301B2F2059}" dt="2022-08-07T18:04:43.219" v="680" actId="20577"/>
          <ac:spMkLst>
            <pc:docMk/>
            <pc:sldMk cId="1873897798" sldId="259"/>
            <ac:spMk id="3" creationId="{D7F674A8-B697-455E-AE71-EE2E42A1C10C}"/>
          </ac:spMkLst>
        </pc:spChg>
      </pc:sldChg>
      <pc:sldChg chg="modSp mod modClrScheme chgLayout">
        <pc:chgData name="Nikhitha Settipalli" userId="3f5903242b558cca" providerId="Windows Live" clId="Web-{ED8774DC-23C0-4D0D-BF1B-C5301B2F2059}" dt="2022-08-07T18:24:53.969" v="734" actId="20577"/>
        <pc:sldMkLst>
          <pc:docMk/>
          <pc:sldMk cId="1079686486" sldId="260"/>
        </pc:sldMkLst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1079686486" sldId="260"/>
            <ac:spMk id="2" creationId="{CE50D7B3-C5EC-48FF-ABB6-4CD4DCDE774E}"/>
          </ac:spMkLst>
        </pc:spChg>
        <pc:spChg chg="mod ord">
          <ac:chgData name="Nikhitha Settipalli" userId="3f5903242b558cca" providerId="Windows Live" clId="Web-{ED8774DC-23C0-4D0D-BF1B-C5301B2F2059}" dt="2022-08-07T18:24:53.969" v="734" actId="20577"/>
          <ac:spMkLst>
            <pc:docMk/>
            <pc:sldMk cId="1079686486" sldId="260"/>
            <ac:spMk id="3" creationId="{9F916CAF-A315-4FBB-AF10-D90D4319CD49}"/>
          </ac:spMkLst>
        </pc:spChg>
      </pc:sldChg>
      <pc:sldChg chg="addSp delSp modSp mod modClrScheme chgLayout">
        <pc:chgData name="Nikhitha Settipalli" userId="3f5903242b558cca" providerId="Windows Live" clId="Web-{ED8774DC-23C0-4D0D-BF1B-C5301B2F2059}" dt="2022-08-07T17:45:42.050" v="339"/>
        <pc:sldMkLst>
          <pc:docMk/>
          <pc:sldMk cId="520040347" sldId="261"/>
        </pc:sldMkLst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520040347" sldId="261"/>
            <ac:spMk id="2" creationId="{5E0E2495-BC54-4067-8E7F-D378A5039021}"/>
          </ac:spMkLst>
        </pc:spChg>
        <pc:spChg chg="del">
          <ac:chgData name="Nikhitha Settipalli" userId="3f5903242b558cca" providerId="Windows Live" clId="Web-{ED8774DC-23C0-4D0D-BF1B-C5301B2F2059}" dt="2022-08-07T16:29:33.995" v="280"/>
          <ac:spMkLst>
            <pc:docMk/>
            <pc:sldMk cId="520040347" sldId="261"/>
            <ac:spMk id="3" creationId="{60162721-C3DA-47FF-B8CE-72984E3B00C1}"/>
          </ac:spMkLst>
        </pc:spChg>
        <pc:picChg chg="add mod ord">
          <ac:chgData name="Nikhitha Settipalli" userId="3f5903242b558cca" providerId="Windows Live" clId="Web-{ED8774DC-23C0-4D0D-BF1B-C5301B2F2059}" dt="2022-08-07T17:45:42.050" v="339"/>
          <ac:picMkLst>
            <pc:docMk/>
            <pc:sldMk cId="520040347" sldId="261"/>
            <ac:picMk id="4" creationId="{AEBFEF15-9B6A-03F9-5A4C-817CC4306E8C}"/>
          </ac:picMkLst>
        </pc:picChg>
        <pc:picChg chg="add mod">
          <ac:chgData name="Nikhitha Settipalli" userId="3f5903242b558cca" providerId="Windows Live" clId="Web-{ED8774DC-23C0-4D0D-BF1B-C5301B2F2059}" dt="2022-08-07T17:29:02.779" v="303" actId="14100"/>
          <ac:picMkLst>
            <pc:docMk/>
            <pc:sldMk cId="520040347" sldId="261"/>
            <ac:picMk id="5" creationId="{2DF34CB2-1562-3CC6-7F50-9A946E6B2740}"/>
          </ac:picMkLst>
        </pc:picChg>
        <pc:picChg chg="add mod">
          <ac:chgData name="Nikhitha Settipalli" userId="3f5903242b558cca" providerId="Windows Live" clId="Web-{ED8774DC-23C0-4D0D-BF1B-C5301B2F2059}" dt="2022-08-07T17:28:49.622" v="299" actId="1076"/>
          <ac:picMkLst>
            <pc:docMk/>
            <pc:sldMk cId="520040347" sldId="261"/>
            <ac:picMk id="6" creationId="{706E0189-0A79-D942-9CB9-E4FDBA486EFB}"/>
          </ac:picMkLst>
        </pc:picChg>
        <pc:picChg chg="add mod">
          <ac:chgData name="Nikhitha Settipalli" userId="3f5903242b558cca" providerId="Windows Live" clId="Web-{ED8774DC-23C0-4D0D-BF1B-C5301B2F2059}" dt="2022-08-07T17:28:59.466" v="302" actId="1076"/>
          <ac:picMkLst>
            <pc:docMk/>
            <pc:sldMk cId="520040347" sldId="261"/>
            <ac:picMk id="7" creationId="{7AF61D65-E22D-0700-E86A-3DEFDE91492F}"/>
          </ac:picMkLst>
        </pc:picChg>
      </pc:sldChg>
      <pc:sldChg chg="modSp mod modClrScheme chgLayout">
        <pc:chgData name="Nikhitha Settipalli" userId="3f5903242b558cca" providerId="Windows Live" clId="Web-{ED8774DC-23C0-4D0D-BF1B-C5301B2F2059}" dt="2022-08-07T17:45:42.050" v="339"/>
        <pc:sldMkLst>
          <pc:docMk/>
          <pc:sldMk cId="2477139981" sldId="262"/>
        </pc:sldMkLst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2477139981" sldId="262"/>
            <ac:spMk id="2" creationId="{70F3E181-6CB8-4C66-9588-9712C8DB5DDC}"/>
          </ac:spMkLst>
        </pc:spChg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2477139981" sldId="262"/>
            <ac:spMk id="3" creationId="{0D677678-E6FC-43AF-8710-22E963C7CB46}"/>
          </ac:spMkLst>
        </pc:spChg>
      </pc:sldChg>
      <pc:sldChg chg="addSp delSp modSp new del mod modClrScheme chgLayout">
        <pc:chgData name="Nikhitha Settipalli" userId="3f5903242b558cca" providerId="Windows Live" clId="Web-{ED8774DC-23C0-4D0D-BF1B-C5301B2F2059}" dt="2022-08-07T17:43:06.028" v="324"/>
        <pc:sldMkLst>
          <pc:docMk/>
          <pc:sldMk cId="810641439" sldId="263"/>
        </pc:sldMkLst>
        <pc:spChg chg="del">
          <ac:chgData name="Nikhitha Settipalli" userId="3f5903242b558cca" providerId="Windows Live" clId="Web-{ED8774DC-23C0-4D0D-BF1B-C5301B2F2059}" dt="2022-08-07T17:41:38.666" v="313"/>
          <ac:spMkLst>
            <pc:docMk/>
            <pc:sldMk cId="810641439" sldId="263"/>
            <ac:spMk id="2" creationId="{BA8FC131-5BA3-DCCB-D01A-C2027646709E}"/>
          </ac:spMkLst>
        </pc:spChg>
        <pc:spChg chg="del">
          <ac:chgData name="Nikhitha Settipalli" userId="3f5903242b558cca" providerId="Windows Live" clId="Web-{ED8774DC-23C0-4D0D-BF1B-C5301B2F2059}" dt="2022-08-07T17:41:38.666" v="313"/>
          <ac:spMkLst>
            <pc:docMk/>
            <pc:sldMk cId="810641439" sldId="263"/>
            <ac:spMk id="3" creationId="{EDC0CBBF-7893-BEC7-864C-0199F9D9582B}"/>
          </ac:spMkLst>
        </pc:spChg>
        <pc:picChg chg="add del mod">
          <ac:chgData name="Nikhitha Settipalli" userId="3f5903242b558cca" providerId="Windows Live" clId="Web-{ED8774DC-23C0-4D0D-BF1B-C5301B2F2059}" dt="2022-08-07T17:41:42.291" v="315"/>
          <ac:picMkLst>
            <pc:docMk/>
            <pc:sldMk cId="810641439" sldId="263"/>
            <ac:picMk id="4" creationId="{07F81B32-5A70-1B2D-D27D-A463D675F5DC}"/>
          </ac:picMkLst>
        </pc:picChg>
        <pc:picChg chg="add del mod">
          <ac:chgData name="Nikhitha Settipalli" userId="3f5903242b558cca" providerId="Windows Live" clId="Web-{ED8774DC-23C0-4D0D-BF1B-C5301B2F2059}" dt="2022-08-07T17:42:15.964" v="319"/>
          <ac:picMkLst>
            <pc:docMk/>
            <pc:sldMk cId="810641439" sldId="263"/>
            <ac:picMk id="5" creationId="{9D8B0B1F-1EFA-C6E6-9EB7-4920F23E3F9F}"/>
          </ac:picMkLst>
        </pc:picChg>
        <pc:picChg chg="add del mod">
          <ac:chgData name="Nikhitha Settipalli" userId="3f5903242b558cca" providerId="Windows Live" clId="Web-{ED8774DC-23C0-4D0D-BF1B-C5301B2F2059}" dt="2022-08-07T17:43:02.216" v="323"/>
          <ac:picMkLst>
            <pc:docMk/>
            <pc:sldMk cId="810641439" sldId="263"/>
            <ac:picMk id="6" creationId="{D76C55BC-1022-D3C7-DA2F-5EC20816B05F}"/>
          </ac:picMkLst>
        </pc:picChg>
      </pc:sldChg>
      <pc:sldMasterChg chg="del delSldLayout">
        <pc:chgData name="Nikhitha Settipalli" userId="3f5903242b558cca" providerId="Windows Live" clId="Web-{ED8774DC-23C0-4D0D-BF1B-C5301B2F2059}" dt="2022-08-07T17:29:25.139" v="306"/>
        <pc:sldMasterMkLst>
          <pc:docMk/>
          <pc:sldMasterMk cId="1432555517" sldId="2147483648"/>
        </pc:sldMasterMkLst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1891639707" sldId="2147483649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502574316" sldId="2147483650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175933610" sldId="2147483651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4233458515" sldId="2147483652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3795307384" sldId="2147483653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1684679472" sldId="2147483654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3674702807" sldId="2147483655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1318404373" sldId="2147483656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1982029937" sldId="2147483657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4142372687" sldId="2147483658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987255024" sldId="2147483659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29:45.312" v="307"/>
        <pc:sldMasterMkLst>
          <pc:docMk/>
          <pc:sldMasterMk cId="701786587" sldId="2147483660"/>
        </pc:sldMasterMkLst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679704432" sldId="214748366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1877670754" sldId="214748366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869072103" sldId="214748366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2860579678" sldId="214748366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2326960152" sldId="214748366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1124765343" sldId="214748366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677730605" sldId="214748366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2561638299" sldId="214748366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3747665967" sldId="214748366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2150819812" sldId="214748367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580192137" sldId="2147483671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29:54.234" v="308"/>
        <pc:sldMasterMkLst>
          <pc:docMk/>
          <pc:sldMasterMk cId="3536934247" sldId="2147483672"/>
        </pc:sldMasterMkLst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3557019898" sldId="214748367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767796797" sldId="214748367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104709620" sldId="214748367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899325451" sldId="214748367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344001095" sldId="214748367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711742667" sldId="214748367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1745420044" sldId="214748367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3350582045" sldId="214748368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69700449" sldId="214748368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113601510" sldId="214748368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880552064" sldId="214748368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3350261853" sldId="214748368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232462344" sldId="214748368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897541931" sldId="214748368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029307497" sldId="214748368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054752383" sldId="214748368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517254093" sldId="2147483689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0:26.820" v="310"/>
        <pc:sldMasterMkLst>
          <pc:docMk/>
          <pc:sldMasterMk cId="3689525104" sldId="2147483690"/>
        </pc:sldMasterMkLst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866599510" sldId="214748369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2781852344" sldId="214748369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1451548827" sldId="214748369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2781874527" sldId="214748369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2225177390" sldId="214748369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1750418737" sldId="214748369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4282757049" sldId="214748369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334299376" sldId="214748369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2521338223" sldId="214748369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3096456683" sldId="214748370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2268246915" sldId="2147483701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0:44.492" v="311"/>
        <pc:sldMasterMkLst>
          <pc:docMk/>
          <pc:sldMasterMk cId="1340414400" sldId="2147483702"/>
        </pc:sldMasterMkLst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1053354010" sldId="214748370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609380757" sldId="214748370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1932970267" sldId="214748370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2347740361" sldId="214748370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134957081" sldId="214748370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2980745655" sldId="214748370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2097760071" sldId="214748370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3823606890" sldId="214748371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3710223750" sldId="214748371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3718262635" sldId="214748371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555913765" sldId="2147483713"/>
          </pc:sldLayoutMkLst>
        </pc:sldLayoutChg>
      </pc:sldMasterChg>
      <pc:sldMasterChg chg="add del mod setBg addSldLayout delSldLayout modSldLayout">
        <pc:chgData name="Nikhitha Settipalli" userId="3f5903242b558cca" providerId="Windows Live" clId="Web-{ED8774DC-23C0-4D0D-BF1B-C5301B2F2059}" dt="2022-08-07T17:44:43.860" v="330"/>
        <pc:sldMasterMkLst>
          <pc:docMk/>
          <pc:sldMasterMk cId="1377949735" sldId="2147483714"/>
        </pc:sldMasterMkLst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1125894066" sldId="214748371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3701822786" sldId="214748371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3581261001" sldId="214748371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1159280254" sldId="214748371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780793080" sldId="214748371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2801627683" sldId="214748372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2459248320" sldId="214748372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753975763" sldId="214748372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2399648069" sldId="214748372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1282815843" sldId="214748372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2140659325" sldId="2147483725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4:50.157" v="331"/>
        <pc:sldMasterMkLst>
          <pc:docMk/>
          <pc:sldMasterMk cId="653360261" sldId="2147483726"/>
        </pc:sldMasterMkLst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4268196145" sldId="214748372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3062166556" sldId="214748372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3589262538" sldId="214748372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1058722530" sldId="214748373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2239812303" sldId="214748373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1206519677" sldId="214748373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549443331" sldId="214748373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287606990" sldId="214748373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2252949741" sldId="214748373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2156215255" sldId="214748373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1131062088" sldId="2147483737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4:54.564" v="332"/>
        <pc:sldMasterMkLst>
          <pc:docMk/>
          <pc:sldMasterMk cId="1354082049" sldId="2147483738"/>
        </pc:sldMasterMkLst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3094764569" sldId="214748373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2789918680" sldId="214748374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3802464941" sldId="214748374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3299172654" sldId="214748374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1609246389" sldId="214748374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4095633583" sldId="214748374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615949205" sldId="214748374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2945098954" sldId="214748374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3428689534" sldId="214748374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626831144" sldId="214748374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3685424237" sldId="214748374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477611885" sldId="214748375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2767397932" sldId="214748375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3979163868" sldId="214748375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3247430213" sldId="214748375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962774222" sldId="214748375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104819027" sldId="2147483755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5:01.923" v="333"/>
        <pc:sldMasterMkLst>
          <pc:docMk/>
          <pc:sldMasterMk cId="1201805269" sldId="2147483756"/>
        </pc:sldMasterMkLst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1866893371" sldId="214748375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3479793877" sldId="214748375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2812466458" sldId="214748375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1610441322" sldId="214748376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4285504813" sldId="214748376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3511660808" sldId="214748376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1127206433" sldId="214748376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2077976137" sldId="214748376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2152267249" sldId="214748376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469323479" sldId="214748376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2561391735" sldId="214748376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2193463074" sldId="214748376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55397243" sldId="214748376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1719206785" sldId="214748377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2490797740" sldId="214748377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2030675223" sldId="214748377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1260868369" sldId="2147483773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5:11.111" v="334"/>
        <pc:sldMasterMkLst>
          <pc:docMk/>
          <pc:sldMasterMk cId="1874669990" sldId="2147483774"/>
        </pc:sldMasterMkLst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36818221" sldId="214748377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3462660101" sldId="214748377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114550991" sldId="214748377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463675147" sldId="214748377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1985954098" sldId="214748377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1917462918" sldId="214748378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2450309458" sldId="214748378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338079622" sldId="214748378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3339960669" sldId="214748378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1516955294" sldId="214748378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400268467" sldId="214748378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669607553" sldId="214748378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1101794346" sldId="214748378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2071655497" sldId="214748378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1918012711" sldId="214748378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3516244021" sldId="214748379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3827743688" sldId="2147483791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5:19.377" v="335"/>
        <pc:sldMasterMkLst>
          <pc:docMk/>
          <pc:sldMasterMk cId="2419842222" sldId="2147483792"/>
        </pc:sldMasterMkLst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3400238626" sldId="214748379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2810523017" sldId="214748379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1565536561" sldId="214748379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683782966" sldId="214748379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3021989516" sldId="214748379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1055041080" sldId="214748379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1298069300" sldId="214748379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3693431637" sldId="214748380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1436933073" sldId="214748380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1547910146" sldId="214748380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1920513857" sldId="2147483803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5:26.018" v="336"/>
        <pc:sldMasterMkLst>
          <pc:docMk/>
          <pc:sldMasterMk cId="2870563272" sldId="2147483804"/>
        </pc:sldMasterMkLst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2986622531" sldId="214748380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3745372949" sldId="214748380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2140971345" sldId="214748380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2981599962" sldId="214748380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766908916" sldId="214748380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3775998722" sldId="214748381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2160224759" sldId="214748381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1992249768" sldId="214748381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3115174041" sldId="214748381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3812519468" sldId="214748381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840690140" sldId="214748381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3151067994" sldId="214748381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1823316230" sldId="214748381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1861460096" sldId="2147483818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5:34.190" v="337"/>
        <pc:sldMasterMkLst>
          <pc:docMk/>
          <pc:sldMasterMk cId="2475535299" sldId="2147483819"/>
        </pc:sldMasterMkLst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1302956933" sldId="214748382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1261873667" sldId="214748382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3907890012" sldId="214748382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4061490409" sldId="214748382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180920739" sldId="214748382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3169287408" sldId="214748382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2459653358" sldId="214748382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2048986352" sldId="214748382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2704590621" sldId="214748382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3825388499" sldId="214748382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1133918940" sldId="214748383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3798769156" sldId="214748383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2205251467" sldId="214748383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2409817136" sldId="214748383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684205990" sldId="214748383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469769391" sldId="2147483835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5:38.034" v="338"/>
        <pc:sldMasterMkLst>
          <pc:docMk/>
          <pc:sldMasterMk cId="2585866716" sldId="2147483836"/>
        </pc:sldMasterMkLst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3624522988" sldId="214748383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2475264629" sldId="214748383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470193932" sldId="214748383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2834704623" sldId="214748384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3946370825" sldId="214748384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3163146680" sldId="214748384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3790907288" sldId="214748384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2809351764" sldId="214748384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4211202003" sldId="214748384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1533167965" sldId="214748384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1469949408" sldId="2147483847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5:42.050" v="339"/>
        <pc:sldMasterMkLst>
          <pc:docMk/>
          <pc:sldMasterMk cId="2076213999" sldId="2147483848"/>
        </pc:sldMasterMkLst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942753098" sldId="214748384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3724885839" sldId="214748385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3414677640" sldId="214748385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696157858" sldId="214748385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1869829521" sldId="214748385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2903466761" sldId="214748385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3631130578" sldId="214748385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427794126" sldId="214748385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663288886" sldId="214748385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2330617973" sldId="214748385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3032534655" sldId="2147483859"/>
          </pc:sldLayoutMkLst>
        </pc:sldLayoutChg>
      </pc:sldMasterChg>
      <pc:sldMasterChg chg="add addSldLayout modSldLayout">
        <pc:chgData name="Nikhitha Settipalli" userId="3f5903242b558cca" providerId="Windows Live" clId="Web-{ED8774DC-23C0-4D0D-BF1B-C5301B2F2059}" dt="2022-08-07T17:45:42.050" v="339"/>
        <pc:sldMasterMkLst>
          <pc:docMk/>
          <pc:sldMasterMk cId="626953868" sldId="2147483860"/>
        </pc:sldMasterMkLst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238158392" sldId="2147483861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362359654" sldId="2147483862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1722527492" sldId="2147483863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2680540309" sldId="2147483864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4064453261" sldId="2147483865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305810333" sldId="2147483866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1492300402" sldId="2147483867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4080424930" sldId="2147483868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3573268362" sldId="2147483869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2216921701" sldId="2147483870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1010789050" sldId="2147483871"/>
          </pc:sldLayoutMkLst>
        </pc:sldLayoutChg>
      </pc:sldMasterChg>
    </pc:docChg>
  </pc:docChgLst>
  <pc:docChgLst>
    <pc:chgData name="Nikhitha Settipalli" userId="3f5903242b558cca" providerId="Windows Live" clId="Web-{DAED3447-E248-421C-8E90-64860C284E59}"/>
    <pc:docChg chg="addSld modSld">
      <pc:chgData name="Nikhitha Settipalli" userId="3f5903242b558cca" providerId="Windows Live" clId="Web-{DAED3447-E248-421C-8E90-64860C284E59}" dt="2022-08-08T03:13:47.891" v="61" actId="20577"/>
      <pc:docMkLst>
        <pc:docMk/>
      </pc:docMkLst>
      <pc:sldChg chg="addSp modSp">
        <pc:chgData name="Nikhitha Settipalli" userId="3f5903242b558cca" providerId="Windows Live" clId="Web-{DAED3447-E248-421C-8E90-64860C284E59}" dt="2022-08-08T03:11:43.731" v="60" actId="14100"/>
        <pc:sldMkLst>
          <pc:docMk/>
          <pc:sldMk cId="3271420654" sldId="256"/>
        </pc:sldMkLst>
        <pc:picChg chg="add mod">
          <ac:chgData name="Nikhitha Settipalli" userId="3f5903242b558cca" providerId="Windows Live" clId="Web-{DAED3447-E248-421C-8E90-64860C284E59}" dt="2022-08-08T03:11:43.731" v="60" actId="14100"/>
          <ac:picMkLst>
            <pc:docMk/>
            <pc:sldMk cId="3271420654" sldId="256"/>
            <ac:picMk id="4" creationId="{2840157B-7DC8-20CB-D028-DA5E4B41D5CB}"/>
          </ac:picMkLst>
        </pc:picChg>
      </pc:sldChg>
      <pc:sldChg chg="modSp">
        <pc:chgData name="Nikhitha Settipalli" userId="3f5903242b558cca" providerId="Windows Live" clId="Web-{DAED3447-E248-421C-8E90-64860C284E59}" dt="2022-08-08T03:13:47.891" v="61" actId="20577"/>
        <pc:sldMkLst>
          <pc:docMk/>
          <pc:sldMk cId="1873897798" sldId="259"/>
        </pc:sldMkLst>
        <pc:spChg chg="mod">
          <ac:chgData name="Nikhitha Settipalli" userId="3f5903242b558cca" providerId="Windows Live" clId="Web-{DAED3447-E248-421C-8E90-64860C284E59}" dt="2022-08-08T03:13:47.891" v="61" actId="20577"/>
          <ac:spMkLst>
            <pc:docMk/>
            <pc:sldMk cId="1873897798" sldId="259"/>
            <ac:spMk id="3" creationId="{D7F674A8-B697-455E-AE71-EE2E42A1C10C}"/>
          </ac:spMkLst>
        </pc:spChg>
      </pc:sldChg>
      <pc:sldChg chg="addSp delSp modSp new mod modClrScheme chgLayout">
        <pc:chgData name="Nikhitha Settipalli" userId="3f5903242b558cca" providerId="Windows Live" clId="Web-{DAED3447-E248-421C-8E90-64860C284E59}" dt="2022-08-08T03:11:02.886" v="56" actId="1076"/>
        <pc:sldMkLst>
          <pc:docMk/>
          <pc:sldMk cId="130444256" sldId="263"/>
        </pc:sldMkLst>
        <pc:spChg chg="del">
          <ac:chgData name="Nikhitha Settipalli" userId="3f5903242b558cca" providerId="Windows Live" clId="Web-{DAED3447-E248-421C-8E90-64860C284E59}" dt="2022-08-08T02:59:03.066" v="1"/>
          <ac:spMkLst>
            <pc:docMk/>
            <pc:sldMk cId="130444256" sldId="263"/>
            <ac:spMk id="2" creationId="{A4049F99-BF3F-5857-E9F6-CD5E8F6F6F78}"/>
          </ac:spMkLst>
        </pc:spChg>
        <pc:spChg chg="del">
          <ac:chgData name="Nikhitha Settipalli" userId="3f5903242b558cca" providerId="Windows Live" clId="Web-{DAED3447-E248-421C-8E90-64860C284E59}" dt="2022-08-08T02:59:03.066" v="1"/>
          <ac:spMkLst>
            <pc:docMk/>
            <pc:sldMk cId="130444256" sldId="263"/>
            <ac:spMk id="3" creationId="{BD909868-5911-FB9D-7DBE-1F5BF10FFEB2}"/>
          </ac:spMkLst>
        </pc:spChg>
        <pc:spChg chg="add mod ord">
          <ac:chgData name="Nikhitha Settipalli" userId="3f5903242b558cca" providerId="Windows Live" clId="Web-{DAED3447-E248-421C-8E90-64860C284E59}" dt="2022-08-08T03:11:02.886" v="56" actId="1076"/>
          <ac:spMkLst>
            <pc:docMk/>
            <pc:sldMk cId="130444256" sldId="263"/>
            <ac:spMk id="6" creationId="{D8D044D9-1B85-95A7-D81F-C74F0785CEC9}"/>
          </ac:spMkLst>
        </pc:spChg>
        <pc:spChg chg="add del mod ord">
          <ac:chgData name="Nikhitha Settipalli" userId="3f5903242b558cca" providerId="Windows Live" clId="Web-{DAED3447-E248-421C-8E90-64860C284E59}" dt="2022-08-08T03:02:28.104" v="25"/>
          <ac:spMkLst>
            <pc:docMk/>
            <pc:sldMk cId="130444256" sldId="263"/>
            <ac:spMk id="7" creationId="{B55F2E55-9508-6114-25DC-78653987AC88}"/>
          </ac:spMkLst>
        </pc:spChg>
        <pc:picChg chg="add del mod">
          <ac:chgData name="Nikhitha Settipalli" userId="3f5903242b558cca" providerId="Windows Live" clId="Web-{DAED3447-E248-421C-8E90-64860C284E59}" dt="2022-08-08T02:59:23.692" v="6"/>
          <ac:picMkLst>
            <pc:docMk/>
            <pc:sldMk cId="130444256" sldId="263"/>
            <ac:picMk id="4" creationId="{F7D2D07A-7AB1-D8EA-94F9-3D3E026E63AA}"/>
          </ac:picMkLst>
        </pc:picChg>
        <pc:picChg chg="add del mod">
          <ac:chgData name="Nikhitha Settipalli" userId="3f5903242b558cca" providerId="Windows Live" clId="Web-{DAED3447-E248-421C-8E90-64860C284E59}" dt="2022-08-08T03:07:49.364" v="27"/>
          <ac:picMkLst>
            <pc:docMk/>
            <pc:sldMk cId="130444256" sldId="263"/>
            <ac:picMk id="5" creationId="{D1ABF02B-61CA-2945-F8B3-CCB022D142C1}"/>
          </ac:picMkLst>
        </pc:picChg>
        <pc:picChg chg="add del mod modCrop">
          <ac:chgData name="Nikhitha Settipalli" userId="3f5903242b558cca" providerId="Windows Live" clId="Web-{DAED3447-E248-421C-8E90-64860C284E59}" dt="2022-08-08T03:10:36.275" v="50" actId="1076"/>
          <ac:picMkLst>
            <pc:docMk/>
            <pc:sldMk cId="130444256" sldId="263"/>
            <ac:picMk id="8" creationId="{BE9570EA-CE77-B727-A3E5-E1A7AE8DD560}"/>
          </ac:picMkLst>
        </pc:picChg>
        <pc:picChg chg="add mod">
          <ac:chgData name="Nikhitha Settipalli" userId="3f5903242b558cca" providerId="Windows Live" clId="Web-{DAED3447-E248-421C-8E90-64860C284E59}" dt="2022-08-08T03:10:52.370" v="55" actId="1076"/>
          <ac:picMkLst>
            <pc:docMk/>
            <pc:sldMk cId="130444256" sldId="263"/>
            <ac:picMk id="9" creationId="{043BC1D3-F01F-7907-3195-74319AA1B3D8}"/>
          </ac:picMkLst>
        </pc:picChg>
        <pc:picChg chg="add mod">
          <ac:chgData name="Nikhitha Settipalli" userId="3f5903242b558cca" providerId="Windows Live" clId="Web-{DAED3447-E248-421C-8E90-64860C284E59}" dt="2022-08-08T03:10:46.854" v="53" actId="1076"/>
          <ac:picMkLst>
            <pc:docMk/>
            <pc:sldMk cId="130444256" sldId="263"/>
            <ac:picMk id="10" creationId="{A2530321-2E34-28E5-FD23-6181519DCB42}"/>
          </ac:picMkLst>
        </pc:picChg>
        <pc:picChg chg="add mod">
          <ac:chgData name="Nikhitha Settipalli" userId="3f5903242b558cca" providerId="Windows Live" clId="Web-{DAED3447-E248-421C-8E90-64860C284E59}" dt="2022-08-08T03:10:43.916" v="52" actId="1076"/>
          <ac:picMkLst>
            <pc:docMk/>
            <pc:sldMk cId="130444256" sldId="263"/>
            <ac:picMk id="11" creationId="{8ED6D3FE-FFD2-4084-0A32-35FF1DEAA4B1}"/>
          </ac:picMkLst>
        </pc:picChg>
      </pc:sldChg>
    </pc:docChg>
  </pc:docChgLst>
  <pc:docChgLst>
    <pc:chgData name="Nikhitha Settipalli" userId="3f5903242b558cca" providerId="Windows Live" clId="Web-{7E1B2C39-DF35-4EA9-8E77-DC78E747DDCE}"/>
    <pc:docChg chg="addSld modSld">
      <pc:chgData name="Nikhitha Settipalli" userId="3f5903242b558cca" providerId="Windows Live" clId="Web-{7E1B2C39-DF35-4EA9-8E77-DC78E747DDCE}" dt="2022-08-08T03:32:01.739" v="226"/>
      <pc:docMkLst>
        <pc:docMk/>
      </pc:docMkLst>
      <pc:sldChg chg="modSp">
        <pc:chgData name="Nikhitha Settipalli" userId="3f5903242b558cca" providerId="Windows Live" clId="Web-{7E1B2C39-DF35-4EA9-8E77-DC78E747DDCE}" dt="2022-08-08T03:30:08.766" v="211" actId="20577"/>
        <pc:sldMkLst>
          <pc:docMk/>
          <pc:sldMk cId="2477139981" sldId="262"/>
        </pc:sldMkLst>
        <pc:spChg chg="mod">
          <ac:chgData name="Nikhitha Settipalli" userId="3f5903242b558cca" providerId="Windows Live" clId="Web-{7E1B2C39-DF35-4EA9-8E77-DC78E747DDCE}" dt="2022-08-08T03:30:08.766" v="211" actId="20577"/>
          <ac:spMkLst>
            <pc:docMk/>
            <pc:sldMk cId="2477139981" sldId="262"/>
            <ac:spMk id="3" creationId="{0D677678-E6FC-43AF-8710-22E963C7CB46}"/>
          </ac:spMkLst>
        </pc:spChg>
      </pc:sldChg>
      <pc:sldChg chg="addSp delSp modSp">
        <pc:chgData name="Nikhitha Settipalli" userId="3f5903242b558cca" providerId="Windows Live" clId="Web-{7E1B2C39-DF35-4EA9-8E77-DC78E747DDCE}" dt="2022-08-08T03:22:16.279" v="19" actId="1076"/>
        <pc:sldMkLst>
          <pc:docMk/>
          <pc:sldMk cId="130444256" sldId="263"/>
        </pc:sldMkLst>
        <pc:spChg chg="mod">
          <ac:chgData name="Nikhitha Settipalli" userId="3f5903242b558cca" providerId="Windows Live" clId="Web-{7E1B2C39-DF35-4EA9-8E77-DC78E747DDCE}" dt="2022-08-08T03:22:14.123" v="18" actId="20577"/>
          <ac:spMkLst>
            <pc:docMk/>
            <pc:sldMk cId="130444256" sldId="263"/>
            <ac:spMk id="6" creationId="{D8D044D9-1B85-95A7-D81F-C74F0785CEC9}"/>
          </ac:spMkLst>
        </pc:spChg>
        <pc:picChg chg="add mod modCrop">
          <ac:chgData name="Nikhitha Settipalli" userId="3f5903242b558cca" providerId="Windows Live" clId="Web-{7E1B2C39-DF35-4EA9-8E77-DC78E747DDCE}" dt="2022-08-08T03:22:16.279" v="19" actId="1076"/>
          <ac:picMkLst>
            <pc:docMk/>
            <pc:sldMk cId="130444256" sldId="263"/>
            <ac:picMk id="2" creationId="{794F2812-C9E0-A221-B173-49B236B59D74}"/>
          </ac:picMkLst>
        </pc:picChg>
        <pc:picChg chg="del">
          <ac:chgData name="Nikhitha Settipalli" userId="3f5903242b558cca" providerId="Windows Live" clId="Web-{7E1B2C39-DF35-4EA9-8E77-DC78E747DDCE}" dt="2022-08-08T03:20:26.306" v="0"/>
          <ac:picMkLst>
            <pc:docMk/>
            <pc:sldMk cId="130444256" sldId="263"/>
            <ac:picMk id="8" creationId="{BE9570EA-CE77-B727-A3E5-E1A7AE8DD560}"/>
          </ac:picMkLst>
        </pc:picChg>
        <pc:picChg chg="del">
          <ac:chgData name="Nikhitha Settipalli" userId="3f5903242b558cca" providerId="Windows Live" clId="Web-{7E1B2C39-DF35-4EA9-8E77-DC78E747DDCE}" dt="2022-08-08T03:20:27.838" v="1"/>
          <ac:picMkLst>
            <pc:docMk/>
            <pc:sldMk cId="130444256" sldId="263"/>
            <ac:picMk id="9" creationId="{043BC1D3-F01F-7907-3195-74319AA1B3D8}"/>
          </ac:picMkLst>
        </pc:picChg>
        <pc:picChg chg="del">
          <ac:chgData name="Nikhitha Settipalli" userId="3f5903242b558cca" providerId="Windows Live" clId="Web-{7E1B2C39-DF35-4EA9-8E77-DC78E747DDCE}" dt="2022-08-08T03:20:29.119" v="2"/>
          <ac:picMkLst>
            <pc:docMk/>
            <pc:sldMk cId="130444256" sldId="263"/>
            <ac:picMk id="10" creationId="{A2530321-2E34-28E5-FD23-6181519DCB42}"/>
          </ac:picMkLst>
        </pc:picChg>
        <pc:picChg chg="del">
          <ac:chgData name="Nikhitha Settipalli" userId="3f5903242b558cca" providerId="Windows Live" clId="Web-{7E1B2C39-DF35-4EA9-8E77-DC78E747DDCE}" dt="2022-08-08T03:20:30.838" v="3"/>
          <ac:picMkLst>
            <pc:docMk/>
            <pc:sldMk cId="130444256" sldId="263"/>
            <ac:picMk id="11" creationId="{8ED6D3FE-FFD2-4084-0A32-35FF1DEAA4B1}"/>
          </ac:picMkLst>
        </pc:picChg>
      </pc:sldChg>
      <pc:sldChg chg="addSp modSp new mod setBg modClrScheme addAnim chgLayout">
        <pc:chgData name="Nikhitha Settipalli" userId="3f5903242b558cca" providerId="Windows Live" clId="Web-{7E1B2C39-DF35-4EA9-8E77-DC78E747DDCE}" dt="2022-08-08T03:32:01.739" v="226"/>
        <pc:sldMkLst>
          <pc:docMk/>
          <pc:sldMk cId="3013899371" sldId="264"/>
        </pc:sldMkLst>
        <pc:spChg chg="add mod">
          <ac:chgData name="Nikhitha Settipalli" userId="3f5903242b558cca" providerId="Windows Live" clId="Web-{7E1B2C39-DF35-4EA9-8E77-DC78E747DDCE}" dt="2022-08-08T03:32:01.739" v="225"/>
          <ac:spMkLst>
            <pc:docMk/>
            <pc:sldMk cId="3013899371" sldId="264"/>
            <ac:spMk id="2" creationId="{F8C86408-EDB8-6855-C7BE-0A222AE4C72A}"/>
          </ac:spMkLst>
        </pc:spChg>
        <pc:spChg chg="add">
          <ac:chgData name="Nikhitha Settipalli" userId="3f5903242b558cca" providerId="Windows Live" clId="Web-{7E1B2C39-DF35-4EA9-8E77-DC78E747DDCE}" dt="2022-08-08T03:32:01.739" v="225"/>
          <ac:spMkLst>
            <pc:docMk/>
            <pc:sldMk cId="3013899371" sldId="264"/>
            <ac:spMk id="8" creationId="{150F989D-43B9-409C-AB67-55F360424CEA}"/>
          </ac:spMkLst>
        </pc:spChg>
        <pc:spChg chg="add">
          <ac:chgData name="Nikhitha Settipalli" userId="3f5903242b558cca" providerId="Windows Live" clId="Web-{7E1B2C39-DF35-4EA9-8E77-DC78E747DDCE}" dt="2022-08-08T03:32:01.739" v="225"/>
          <ac:spMkLst>
            <pc:docMk/>
            <pc:sldMk cId="3013899371" sldId="264"/>
            <ac:spMk id="10" creationId="{4B4892EF-BE30-49C0-ADF8-32A7C8831B9C}"/>
          </ac:spMkLst>
        </pc:spChg>
        <pc:spChg chg="add">
          <ac:chgData name="Nikhitha Settipalli" userId="3f5903242b558cca" providerId="Windows Live" clId="Web-{7E1B2C39-DF35-4EA9-8E77-DC78E747DDCE}" dt="2022-08-08T03:32:01.739" v="225"/>
          <ac:spMkLst>
            <pc:docMk/>
            <pc:sldMk cId="3013899371" sldId="264"/>
            <ac:spMk id="14" creationId="{3C142426-ACB0-498D-B77F-A924D8ED85EA}"/>
          </ac:spMkLst>
        </pc:spChg>
        <pc:picChg chg="add">
          <ac:chgData name="Nikhitha Settipalli" userId="3f5903242b558cca" providerId="Windows Live" clId="Web-{7E1B2C39-DF35-4EA9-8E77-DC78E747DDCE}" dt="2022-08-08T03:32:01.739" v="225"/>
          <ac:picMkLst>
            <pc:docMk/>
            <pc:sldMk cId="3013899371" sldId="264"/>
            <ac:picMk id="4" creationId="{9E167700-F295-1ECC-504E-37EFD5E81FD2}"/>
          </ac:picMkLst>
        </pc:picChg>
        <pc:cxnChg chg="add">
          <ac:chgData name="Nikhitha Settipalli" userId="3f5903242b558cca" providerId="Windows Live" clId="Web-{7E1B2C39-DF35-4EA9-8E77-DC78E747DDCE}" dt="2022-08-08T03:32:01.739" v="225"/>
          <ac:cxnSpMkLst>
            <pc:docMk/>
            <pc:sldMk cId="3013899371" sldId="264"/>
            <ac:cxnSpMk id="12" creationId="{72FB293E-C84E-4A67-ABF8-FCC566F38C5D}"/>
          </ac:cxnSpMkLst>
        </pc:cxnChg>
        <pc:cxnChg chg="add">
          <ac:chgData name="Nikhitha Settipalli" userId="3f5903242b558cca" providerId="Windows Live" clId="Web-{7E1B2C39-DF35-4EA9-8E77-DC78E747DDCE}" dt="2022-08-08T03:32:01.739" v="225"/>
          <ac:cxnSpMkLst>
            <pc:docMk/>
            <pc:sldMk cId="3013899371" sldId="264"/>
            <ac:cxnSpMk id="16" creationId="{2C9FC313-9DC5-4297-AF0B-1815445FF3C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815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692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078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35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252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054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445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81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230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042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326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695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852" y="718456"/>
            <a:ext cx="9699812" cy="1440529"/>
          </a:xfrm>
        </p:spPr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accent1">
                    <a:lumMod val="75000"/>
                  </a:schemeClr>
                </a:solidFill>
                <a:latin typeface="Angsana New"/>
                <a:cs typeface="Calibri Light"/>
              </a:rPr>
              <a:t>ORPHANAGE </a:t>
            </a:r>
            <a:r>
              <a:rPr lang="en-IN" sz="5400" dirty="0">
                <a:solidFill>
                  <a:schemeClr val="accent1">
                    <a:lumMod val="75000"/>
                  </a:schemeClr>
                </a:solidFill>
                <a:latin typeface="Angsana New"/>
                <a:cs typeface="Calibri Light"/>
              </a:rPr>
              <a:t>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6781" y="2327987"/>
            <a:ext cx="9144000" cy="296809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By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 VAISHNAVI(2110030096)</a:t>
            </a:r>
            <a:endParaRPr lang="en-IN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 PRANEETHA(2110030099)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 SAI NIKHITHA (2110030098)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 VAMSHI(2110030370)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2840157B-7DC8-20CB-D028-DA5E4B41D5C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6944" y="3196319"/>
            <a:ext cx="3407227" cy="23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50F989D-43B9-409C-AB67-55F360424C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B4892EF-BE30-49C0-ADF8-32A7C8831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2FB293E-C84E-4A67-ABF8-FCC566F38C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C142426-ACB0-498D-B77F-A924D8ED8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Bright modern kitchen">
            <a:extLst>
              <a:ext uri="{FF2B5EF4-FFF2-40B4-BE49-F238E27FC236}">
                <a16:creationId xmlns:a16="http://schemas.microsoft.com/office/drawing/2014/main" xmlns="" id="{9E167700-F295-1ECC-504E-37EFD5E81F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25000"/>
          </a:blip>
          <a:srcRect t="15605" r="-2" b="-2"/>
          <a:stretch/>
        </p:blipFill>
        <p:spPr>
          <a:xfrm>
            <a:off x="20" y="3809"/>
            <a:ext cx="12191980" cy="6858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C9FC313-9DC5-4297-AF0B-1815445FF3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C86408-EDB8-6855-C7BE-0A222AE4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882376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01389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7100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C4B6E5CB-6C05-6730-C776-8562BBE8F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628" y="1939834"/>
            <a:ext cx="987287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As orphanages has been little in old style practice it lead to managing orphanage system in manual way which is storing information in notebook or registers.</a:t>
            </a:r>
            <a:endParaRPr lang="en-US" dirty="0"/>
          </a:p>
          <a:p>
            <a:r>
              <a:rPr lang="en-US" dirty="0"/>
              <a:t>People need to store not one two columns of information they need different sets for storing different sectors of information.</a:t>
            </a:r>
          </a:p>
          <a:p>
            <a:r>
              <a:rPr lang="en-US" dirty="0"/>
              <a:t>As there are many systems to manage the orphanage like students entry , adoption , supplies information, and many more .</a:t>
            </a:r>
          </a:p>
          <a:p>
            <a:r>
              <a:rPr lang="en-US" dirty="0"/>
              <a:t>All this managing is not been easy as they may lead to lot of confusion.</a:t>
            </a:r>
          </a:p>
        </p:txBody>
      </p:sp>
    </p:spTree>
    <p:extLst>
      <p:ext uri="{BB962C8B-B14F-4D97-AF65-F5344CB8AC3E}">
        <p14:creationId xmlns:p14="http://schemas.microsoft.com/office/powerpoint/2010/main" xmlns="" val="40131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057" y="1443446"/>
            <a:ext cx="9633857" cy="4056017"/>
          </a:xfrm>
        </p:spPr>
        <p:txBody>
          <a:bodyPr>
            <a:normAutofit fontScale="85000" lnSpcReduction="20000"/>
          </a:bodyPr>
          <a:lstStyle/>
          <a:p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u="sng" dirty="0" smtClean="0"/>
              <a:t>Hardware </a:t>
            </a:r>
            <a:r>
              <a:rPr lang="en-US" sz="3200" u="sng" dirty="0" smtClean="0"/>
              <a:t>Requirement </a:t>
            </a:r>
          </a:p>
          <a:p>
            <a:pPr>
              <a:buNone/>
            </a:pPr>
            <a:r>
              <a:rPr lang="en-US" sz="3200" dirty="0" smtClean="0"/>
              <a:t>The following are the hardware devices that will be </a:t>
            </a:r>
            <a:r>
              <a:rPr lang="en-US" sz="3200" dirty="0" smtClean="0"/>
              <a:t>needed </a:t>
            </a:r>
            <a:r>
              <a:rPr lang="en-US" sz="3200" dirty="0" smtClean="0"/>
              <a:t>for </a:t>
            </a:r>
            <a:r>
              <a:rPr lang="en-US" sz="3200" dirty="0" smtClean="0"/>
              <a:t>the system 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. A </a:t>
            </a:r>
            <a:r>
              <a:rPr lang="en-US" sz="3200" dirty="0" smtClean="0"/>
              <a:t>personal computer ( Pentium 4, </a:t>
            </a:r>
            <a:r>
              <a:rPr lang="en-US" sz="3200" dirty="0" smtClean="0"/>
              <a:t>500Mhz </a:t>
            </a:r>
            <a:r>
              <a:rPr lang="en-US" sz="3200" dirty="0" smtClean="0"/>
              <a:t>or </a:t>
            </a:r>
            <a:r>
              <a:rPr lang="en-US" sz="3200" dirty="0" smtClean="0"/>
              <a:t>higher recommendation</a:t>
            </a:r>
            <a:r>
              <a:rPr lang="en-US" sz="3200" dirty="0" smtClean="0"/>
              <a:t>) </a:t>
            </a:r>
          </a:p>
          <a:p>
            <a:r>
              <a:rPr lang="en-US" sz="3200" dirty="0" smtClean="0"/>
              <a:t>ii. Minimum RAM of 500Mb </a:t>
            </a:r>
          </a:p>
          <a:p>
            <a:r>
              <a:rPr lang="en-US" sz="3200" dirty="0" smtClean="0"/>
              <a:t>iii. Un-interrupted Power Supply (UPS) </a:t>
            </a:r>
          </a:p>
          <a:p>
            <a:r>
              <a:rPr lang="en-US" sz="3200" dirty="0" smtClean="0"/>
              <a:t>iv. Printer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80011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0138" y="1770016"/>
            <a:ext cx="5969726" cy="447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19C24-F6AF-4CCF-9D66-0ABCAB5A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71006"/>
          </a:xfrm>
        </p:spPr>
        <p:txBody>
          <a:bodyPr/>
          <a:lstStyle/>
          <a:p>
            <a:r>
              <a:rPr lang="en-IN" dirty="0" smtClean="0"/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7E5BF9-49EB-40A0-9E84-D30467DC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937" y="1835331"/>
            <a:ext cx="9872871" cy="4038600"/>
          </a:xfrm>
        </p:spPr>
        <p:txBody>
          <a:bodyPr/>
          <a:lstStyle/>
          <a:p>
            <a:r>
              <a:rPr lang="en-US" dirty="0" smtClean="0"/>
              <a:t>Creating an application for managing the number of orphans, their names, personal habits, activities, their original parents, health conditions, etc. details. </a:t>
            </a:r>
          </a:p>
          <a:p>
            <a:r>
              <a:rPr lang="en-US" dirty="0" smtClean="0"/>
              <a:t>With this maintaining the records of the orphanage will be made easy to handle and access by the officials.</a:t>
            </a:r>
          </a:p>
          <a:p>
            <a:r>
              <a:rPr lang="en-IN" dirty="0" smtClean="0">
                <a:ea typeface="+mn-lt"/>
                <a:cs typeface="+mn-lt"/>
              </a:rPr>
              <a:t>It will enhance timeliness, accuracy, reliability and above all easy access to data and information.</a:t>
            </a:r>
          </a:p>
          <a:p>
            <a:r>
              <a:rPr lang="en-IN" dirty="0" smtClean="0">
                <a:ea typeface="+mn-lt"/>
                <a:cs typeface="+mn-lt"/>
              </a:rPr>
              <a:t> The system will help to reduce the high rate of labour using to its high level of automation and independency</a:t>
            </a:r>
            <a:endParaRPr lang="en-IN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3524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0E2495-BC54-4067-8E7F-D378A503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GitHub setup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AEBFEF15-9B6A-03F9-5A4C-817CC4306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0334" y="1878541"/>
            <a:ext cx="3880166" cy="1694922"/>
          </a:xfr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2DF34CB2-1562-3CC6-7F50-9A946E6B274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2567" y="4012141"/>
            <a:ext cx="3780366" cy="2103967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706E0189-0A79-D942-9CB9-E4FDBA486E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82809" y="1847850"/>
            <a:ext cx="2112050" cy="4114800"/>
          </a:xfrm>
          <a:prstGeom prst="rect">
            <a:avLst/>
          </a:prstGeom>
        </p:spPr>
      </p:pic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7AF61D65-E22D-0700-E86A-3DEFDE9149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00651" y="2570254"/>
            <a:ext cx="3494616" cy="217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004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Data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Set Collection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/>
              <a:t>Dataset is a collection of related sets of information that</a:t>
            </a:r>
          </a:p>
          <a:p>
            <a:pPr marL="0" indent="0">
              <a:buNone/>
            </a:pPr>
            <a:r>
              <a:rPr lang="en-US" sz="2400" dirty="0" smtClean="0"/>
              <a:t>    is required in Application building.</a:t>
            </a:r>
          </a:p>
          <a:p>
            <a:r>
              <a:rPr lang="en-US" sz="2400" dirty="0" smtClean="0"/>
              <a:t>Name</a:t>
            </a:r>
          </a:p>
          <a:p>
            <a:r>
              <a:rPr lang="en-US" sz="2400" dirty="0" smtClean="0"/>
              <a:t>Age</a:t>
            </a:r>
            <a:endParaRPr lang="en-US" sz="2400" dirty="0" smtClean="0"/>
          </a:p>
          <a:p>
            <a:r>
              <a:rPr lang="en-US" sz="2400" dirty="0" smtClean="0"/>
              <a:t>DOB</a:t>
            </a:r>
          </a:p>
          <a:p>
            <a:r>
              <a:rPr lang="en-US" sz="2400" dirty="0" smtClean="0"/>
              <a:t>Donor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marL="502920" indent="-457200"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07968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71006"/>
          </a:xfrm>
        </p:spPr>
        <p:txBody>
          <a:bodyPr/>
          <a:lstStyle/>
          <a:p>
            <a:r>
              <a:rPr lang="en-US" dirty="0" smtClean="0"/>
              <a:t>TOOLS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183" y="1926771"/>
            <a:ext cx="9872871" cy="403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2800" dirty="0" smtClean="0"/>
              <a:t>Software </a:t>
            </a:r>
            <a:r>
              <a:rPr lang="en-US" sz="2800" dirty="0" smtClean="0"/>
              <a:t>Requirement </a:t>
            </a:r>
          </a:p>
          <a:p>
            <a:r>
              <a:rPr lang="en-US" sz="2800" dirty="0" err="1" smtClean="0"/>
              <a:t>i</a:t>
            </a:r>
            <a:r>
              <a:rPr lang="en-US" sz="2800" dirty="0" smtClean="0"/>
              <a:t>. Minimum of Windows XP/Vista </a:t>
            </a:r>
          </a:p>
          <a:p>
            <a:r>
              <a:rPr lang="en-US" sz="2800" dirty="0" smtClean="0"/>
              <a:t>Operating System </a:t>
            </a:r>
          </a:p>
          <a:p>
            <a:r>
              <a:rPr lang="en-US" sz="2800" dirty="0" smtClean="0"/>
              <a:t>ii. </a:t>
            </a:r>
            <a:r>
              <a:rPr lang="en-US" sz="2800" dirty="0" err="1" smtClean="0"/>
              <a:t>MySQL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iii. </a:t>
            </a:r>
            <a:r>
              <a:rPr lang="en-US" sz="2800" dirty="0" smtClean="0"/>
              <a:t>Star UML </a:t>
            </a:r>
            <a:endParaRPr lang="en-US" sz="2800" dirty="0" smtClean="0"/>
          </a:p>
          <a:p>
            <a:r>
              <a:rPr lang="en-US" sz="2800" dirty="0" smtClean="0"/>
              <a:t>Iv. </a:t>
            </a:r>
            <a:r>
              <a:rPr lang="en-US" sz="2800" dirty="0" err="1" smtClean="0"/>
              <a:t>TerraER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Division of work among the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677678-E6FC-43AF-8710-22E963C7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875" y="2318657"/>
            <a:ext cx="987287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S SAI NIKHITHA – </a:t>
            </a:r>
            <a:r>
              <a:rPr lang="en-IN" dirty="0" smtClean="0"/>
              <a:t>data collection</a:t>
            </a:r>
            <a:endParaRPr lang="en-IN" dirty="0"/>
          </a:p>
          <a:p>
            <a:r>
              <a:rPr lang="en-IN" dirty="0"/>
              <a:t>P PRANEETHA – </a:t>
            </a:r>
            <a:r>
              <a:rPr lang="en-IN" dirty="0" smtClean="0"/>
              <a:t>data modelling design</a:t>
            </a:r>
            <a:endParaRPr lang="en-IN" dirty="0"/>
          </a:p>
          <a:p>
            <a:r>
              <a:rPr lang="en-IN" dirty="0"/>
              <a:t>C VAISHNAVI- problem domain</a:t>
            </a:r>
          </a:p>
          <a:p>
            <a:r>
              <a:rPr lang="en-IN" dirty="0"/>
              <a:t>G VAMSHI- research </a:t>
            </a:r>
            <a:r>
              <a:rPr lang="en-IN" dirty="0" smtClean="0"/>
              <a:t>on previous solutions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7713998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196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Basis</vt:lpstr>
      <vt:lpstr>ORPHANAGE MANAGEMENT SYSTEM</vt:lpstr>
      <vt:lpstr>INTRODUCTION</vt:lpstr>
      <vt:lpstr>PROJECT REQUIREMENTS</vt:lpstr>
      <vt:lpstr>USE CASE DIAGRAM</vt:lpstr>
      <vt:lpstr>LITERATURE REVIEW</vt:lpstr>
      <vt:lpstr>GitHub setup</vt:lpstr>
      <vt:lpstr>Data Set Collection</vt:lpstr>
      <vt:lpstr>TOOLS REQUIRED</vt:lpstr>
      <vt:lpstr>Division of work among the group members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LENOVO</cp:lastModifiedBy>
  <cp:revision>267</cp:revision>
  <dcterms:created xsi:type="dcterms:W3CDTF">2022-02-18T09:01:51Z</dcterms:created>
  <dcterms:modified xsi:type="dcterms:W3CDTF">2022-08-10T03:28:10Z</dcterms:modified>
</cp:coreProperties>
</file>