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</p:sldIdLst>
  <p:sldSz cx="130048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5" t="0" r="-1278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8" r="-73" b="-44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1" r="-73" b="-231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4" r="-73" b="-974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8" r="-73" b="-458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3" r="-73" b="-75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" t="0" r="-34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" t="0" r="-25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" t="0" r="-82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8" r="-73" b="-328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7" t="0" r="-38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" t="0" r="-39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7683" y="1383407"/>
            <a:ext cx="2129142" cy="468694"/>
            <a:chOff x="0" y="0"/>
            <a:chExt cx="2838856" cy="6249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2838856" cy="393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8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82507"/>
              <a:ext cx="2838856" cy="242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87683" y="2745207"/>
            <a:ext cx="2129142" cy="186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1" r="-73" b="-521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1" t="0" r="-305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" r="-73" b="-921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6" t="0" r="-45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0" t="0" r="-343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6" r="-73" b="-386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" t="0" r="-22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" r="-73" b="-16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5" r="-73" b="-80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8" t="0" r="-441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0448437" y="-3695138"/>
            <a:ext cx="5733754" cy="4659978"/>
          </a:xfrm>
          <a:custGeom>
            <a:avLst/>
            <a:gdLst/>
            <a:ahLst/>
            <a:cxnLst/>
            <a:rect r="r" b="b" t="t" l="l"/>
            <a:pathLst>
              <a:path h="4659978" w="5733754">
                <a:moveTo>
                  <a:pt x="5733753" y="0"/>
                </a:moveTo>
                <a:lnTo>
                  <a:pt x="0" y="0"/>
                </a:lnTo>
                <a:lnTo>
                  <a:pt x="0" y="4659978"/>
                </a:lnTo>
                <a:lnTo>
                  <a:pt x="5733753" y="4659978"/>
                </a:lnTo>
                <a:lnTo>
                  <a:pt x="5733753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4" t="0" r="-1287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" r="-73" b="-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02188" y="3436846"/>
            <a:ext cx="6773" cy="40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502188" y="3486291"/>
            <a:ext cx="6773" cy="3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8" t="0" r="-211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01625" cy="7315200"/>
          </a:xfrm>
          <a:custGeom>
            <a:avLst/>
            <a:gdLst/>
            <a:ahLst/>
            <a:cxnLst/>
            <a:rect r="r" b="b" t="t" l="l"/>
            <a:pathLst>
              <a:path h="7315200" w="13001625">
                <a:moveTo>
                  <a:pt x="0" y="0"/>
                </a:moveTo>
                <a:lnTo>
                  <a:pt x="13001625" y="0"/>
                </a:lnTo>
                <a:lnTo>
                  <a:pt x="1300162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9" t="0" r="-100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DAFyj202T98</dc:identifier>
  <dcterms:modified xsi:type="dcterms:W3CDTF">2011-08-01T06:04:30Z</dcterms:modified>
  <cp:revision>1</cp:revision>
  <dc:title>Copy of Speech Translation - Customised for Police</dc:title>
</cp:coreProperties>
</file>