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3BBE-7DA3-4C13-864B-62F901AC489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DCC8-4088-44D3-919A-44CE35653F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3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3BBE-7DA3-4C13-864B-62F901AC489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DCC8-4088-44D3-919A-44CE3565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9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3BBE-7DA3-4C13-864B-62F901AC489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DCC8-4088-44D3-919A-44CE3565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0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3BBE-7DA3-4C13-864B-62F901AC489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DCC8-4088-44D3-919A-44CE3565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3BBE-7DA3-4C13-864B-62F901AC489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DCC8-4088-44D3-919A-44CE35653F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48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3BBE-7DA3-4C13-864B-62F901AC489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DCC8-4088-44D3-919A-44CE3565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7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3BBE-7DA3-4C13-864B-62F901AC489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DCC8-4088-44D3-919A-44CE3565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0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3BBE-7DA3-4C13-864B-62F901AC489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DCC8-4088-44D3-919A-44CE3565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3BBE-7DA3-4C13-864B-62F901AC489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DCC8-4088-44D3-919A-44CE3565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233BBE-7DA3-4C13-864B-62F901AC489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D7DCC8-4088-44D3-919A-44CE3565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1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3BBE-7DA3-4C13-864B-62F901AC489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DCC8-4088-44D3-919A-44CE3565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2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233BBE-7DA3-4C13-864B-62F901AC489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D7DCC8-4088-44D3-919A-44CE35653F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4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C32D-B4B7-B752-C398-D169DFABE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8085 Memory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85D28-5DBC-4CED-313B-927E928A3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4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7768-DD89-85C8-0ECE-7F53538A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14058"/>
            <a:ext cx="10515600" cy="466979"/>
          </a:xfrm>
        </p:spPr>
        <p:txBody>
          <a:bodyPr>
            <a:normAutofit/>
          </a:bodyPr>
          <a:lstStyle/>
          <a:p>
            <a:r>
              <a:rPr lang="en-US" sz="2800" dirty="0"/>
              <a:t>Memory Address Range of 1K Memory Chip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65644-27B9-DD08-5377-74A8226C4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75923"/>
            <a:ext cx="6823139" cy="1582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747EB5-93F2-2C9B-8C50-0ED3747F3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727" y="370855"/>
            <a:ext cx="5486545" cy="61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F5C5B2-7B60-E113-08E3-C1945E6CC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918" y="225309"/>
            <a:ext cx="8908854" cy="66326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54916B-F377-0F7D-74AB-F2F97B9A1A27}"/>
              </a:ext>
            </a:extLst>
          </p:cNvPr>
          <p:cNvSpPr txBox="1">
            <a:spLocks/>
          </p:cNvSpPr>
          <p:nvPr/>
        </p:nvSpPr>
        <p:spPr>
          <a:xfrm>
            <a:off x="363070" y="0"/>
            <a:ext cx="55894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Memory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0424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A8E0-8C66-5E48-0333-E905E736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759A-EFD6-EFF1-FA7D-21D4C15D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binary instructions and data for the microprocessors</a:t>
            </a:r>
          </a:p>
          <a:p>
            <a:r>
              <a:rPr lang="en-US" dirty="0"/>
              <a:t>Primary Memory – R/W and ROM</a:t>
            </a:r>
          </a:p>
          <a:p>
            <a:r>
              <a:rPr lang="en-US" dirty="0"/>
              <a:t>R/W- made of registers</a:t>
            </a:r>
          </a:p>
          <a:p>
            <a:r>
              <a:rPr lang="en-US" dirty="0"/>
              <a:t>ROM-stores information permanently in the form of diodes</a:t>
            </a:r>
          </a:p>
          <a:p>
            <a:r>
              <a:rPr lang="en-US" dirty="0"/>
              <a:t>To communicate with the memory, MPU should able to</a:t>
            </a:r>
          </a:p>
          <a:p>
            <a:pPr lvl="1"/>
            <a:r>
              <a:rPr lang="en-US" dirty="0"/>
              <a:t>Select the chip</a:t>
            </a:r>
          </a:p>
          <a:p>
            <a:pPr lvl="1"/>
            <a:r>
              <a:rPr lang="en-US" dirty="0"/>
              <a:t>Identify the register</a:t>
            </a:r>
          </a:p>
          <a:p>
            <a:pPr lvl="1"/>
            <a:r>
              <a:rPr lang="en-US" dirty="0"/>
              <a:t>Read from or to write into the register</a:t>
            </a:r>
          </a:p>
        </p:txBody>
      </p:sp>
    </p:spTree>
    <p:extLst>
      <p:ext uri="{BB962C8B-B14F-4D97-AF65-F5344CB8AC3E}">
        <p14:creationId xmlns:p14="http://schemas.microsoft.com/office/powerpoint/2010/main" val="156018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0B85-D6A8-7D0B-8DF1-43CA9B4C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Latch as a storage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49295-A2C6-982B-53DB-59D26895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695" y="1896854"/>
            <a:ext cx="8911841" cy="3498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3E14C2-2465-0E92-43BE-AF4BE94C3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64" y="5394960"/>
            <a:ext cx="7860544" cy="3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6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8AB12B-9589-752D-2EC0-D981320B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628168" y="-3569168"/>
            <a:ext cx="3213013" cy="10366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34CF1A-A385-9C95-9196-374A11549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36941" y="3390505"/>
            <a:ext cx="3857372" cy="2347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5C5450-5E91-4D0B-8C58-84CBBF27D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99742" y="3116119"/>
            <a:ext cx="3457636" cy="2896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F2E0D5-BC31-2F64-486D-5559F0477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834823" y="734662"/>
            <a:ext cx="522353" cy="117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9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970D-43F4-E559-E22B-42FF6C98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512" y="6062472"/>
            <a:ext cx="3395472" cy="210312"/>
          </a:xfrm>
        </p:spPr>
        <p:txBody>
          <a:bodyPr>
            <a:normAutofit fontScale="90000"/>
          </a:bodyPr>
          <a:lstStyle/>
          <a:p>
            <a:r>
              <a:rPr lang="en-US" dirty="0"/>
              <a:t>4x8 Bit register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D19AC-342D-F67D-8674-9F5E7BA9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03" y="0"/>
            <a:ext cx="10932765" cy="56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8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3E25-E22F-6BD9-7959-B8AAF06E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E58F-4431-0CFC-B743-D1063548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7CED6-3177-A35C-DAC1-FF8BE7A5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4" y="365125"/>
            <a:ext cx="10686596" cy="569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8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8390-269E-1367-BA6B-33A6B6F3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" y="91903"/>
            <a:ext cx="10515600" cy="1325563"/>
          </a:xfrm>
        </p:spPr>
        <p:txBody>
          <a:bodyPr/>
          <a:lstStyle/>
          <a:p>
            <a:r>
              <a:rPr lang="en-US" dirty="0"/>
              <a:t>Memory Mapping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3D014-B90A-8F25-17F4-F7D276E4D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873" y="0"/>
            <a:ext cx="5321572" cy="6703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6031ED-9C90-8F7F-0097-2D53F6843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4224"/>
            <a:ext cx="7211413" cy="1738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6BEF95-4FD2-8AD6-8D69-D82F09D670AC}"/>
              </a:ext>
            </a:extLst>
          </p:cNvPr>
          <p:cNvSpPr txBox="1"/>
          <p:nvPr/>
        </p:nvSpPr>
        <p:spPr>
          <a:xfrm>
            <a:off x="704088" y="1810512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256 Bytes of Memory</a:t>
            </a:r>
          </a:p>
        </p:txBody>
      </p:sp>
    </p:spTree>
    <p:extLst>
      <p:ext uri="{BB962C8B-B14F-4D97-AF65-F5344CB8AC3E}">
        <p14:creationId xmlns:p14="http://schemas.microsoft.com/office/powerpoint/2010/main" val="150673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E7E6-2070-DF0F-CFF7-3CEE21A3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72" y="36512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Memory Address ranging from 8000H to 80FFH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13ED7-D5B3-F120-90DE-1ACFBB66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2" y="1900796"/>
            <a:ext cx="6139051" cy="1025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A55996-DE8E-877B-F608-B903FD058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570" y="87884"/>
            <a:ext cx="5190744" cy="677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584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39</TotalTime>
  <Words>88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8085 Memory Mapping</vt:lpstr>
      <vt:lpstr>PowerPoint Presentation</vt:lpstr>
      <vt:lpstr>Memory</vt:lpstr>
      <vt:lpstr>Latch as a storage element</vt:lpstr>
      <vt:lpstr>PowerPoint Presentation</vt:lpstr>
      <vt:lpstr>4x8 Bit register</vt:lpstr>
      <vt:lpstr>PowerPoint Presentation</vt:lpstr>
      <vt:lpstr>Memory Mapping</vt:lpstr>
      <vt:lpstr>Memory Address ranging from 8000H to 80FFH</vt:lpstr>
      <vt:lpstr>Memory Address Range of 1K Memory Chip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 Chalil</dc:creator>
  <cp:lastModifiedBy>Anu Chalil</cp:lastModifiedBy>
  <cp:revision>2</cp:revision>
  <dcterms:created xsi:type="dcterms:W3CDTF">2023-11-06T05:57:50Z</dcterms:created>
  <dcterms:modified xsi:type="dcterms:W3CDTF">2023-11-06T06:37:09Z</dcterms:modified>
</cp:coreProperties>
</file>