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360" r:id="rId6"/>
    <p:sldId id="852" r:id="rId7"/>
    <p:sldId id="777" r:id="rId8"/>
    <p:sldId id="778" r:id="rId9"/>
    <p:sldId id="779" r:id="rId10"/>
    <p:sldId id="780" r:id="rId11"/>
    <p:sldId id="781" r:id="rId12"/>
    <p:sldId id="782" r:id="rId13"/>
    <p:sldId id="783" r:id="rId14"/>
    <p:sldId id="784" r:id="rId15"/>
    <p:sldId id="785" r:id="rId16"/>
    <p:sldId id="786" r:id="rId17"/>
    <p:sldId id="787" r:id="rId18"/>
    <p:sldId id="788" r:id="rId19"/>
    <p:sldId id="789" r:id="rId20"/>
    <p:sldId id="790" r:id="rId21"/>
    <p:sldId id="792" r:id="rId22"/>
    <p:sldId id="793" r:id="rId23"/>
    <p:sldId id="796" r:id="rId24"/>
    <p:sldId id="797" r:id="rId25"/>
    <p:sldId id="798" r:id="rId26"/>
    <p:sldId id="799" r:id="rId27"/>
    <p:sldId id="800" r:id="rId28"/>
    <p:sldId id="801" r:id="rId29"/>
    <p:sldId id="802" r:id="rId30"/>
    <p:sldId id="803" r:id="rId31"/>
    <p:sldId id="804" r:id="rId32"/>
    <p:sldId id="805" r:id="rId33"/>
    <p:sldId id="853" r:id="rId34"/>
    <p:sldId id="806" r:id="rId35"/>
    <p:sldId id="812" r:id="rId36"/>
    <p:sldId id="813" r:id="rId37"/>
    <p:sldId id="814" r:id="rId38"/>
    <p:sldId id="815" r:id="rId39"/>
    <p:sldId id="816" r:id="rId40"/>
    <p:sldId id="82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24094-3601-CC7C-18D7-2D5110827463}" v="1" dt="2024-02-04T05:40:33.431"/>
    <p1510:client id="{3AFD5A8C-322B-48AD-B4EA-0D918FE86ACA}" v="5" dt="2024-02-04T07:19:08.699"/>
    <p1510:client id="{40410982-5548-B1E3-F08B-E1180C6E349C}" v="4" dt="2024-02-03T14:51:09.716"/>
    <p1510:client id="{AE520F06-6442-4B36-3DE4-33BD09220870}" v="57" dt="2024-02-03T18:40:18.708"/>
    <p1510:client id="{B2D47CE2-F3ED-9462-D057-4C8D0E1937C0}" v="1" dt="2024-02-03T16:37:23.387"/>
    <p1510:client id="{B9F9B505-17B3-DACE-E843-271F8AC673E4}" v="1" dt="2024-02-03T16:04:38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MANOJ - AM.EN.U4CSE21037" userId="S::amenu4cse21037@am.students.amrita.edu::519f7890-6cdf-4d2d-b0f9-54d2b4d67ea4" providerId="AD" clId="Web-{B9F9B505-17B3-DACE-E843-271F8AC673E4}"/>
    <pc:docChg chg="modSld">
      <pc:chgData name="MILAN MANOJ - AM.EN.U4CSE21037" userId="S::amenu4cse21037@am.students.amrita.edu::519f7890-6cdf-4d2d-b0f9-54d2b4d67ea4" providerId="AD" clId="Web-{B9F9B505-17B3-DACE-E843-271F8AC673E4}" dt="2024-02-03T16:04:38.250" v="0" actId="1076"/>
      <pc:docMkLst>
        <pc:docMk/>
      </pc:docMkLst>
      <pc:sldChg chg="modSp">
        <pc:chgData name="MILAN MANOJ - AM.EN.U4CSE21037" userId="S::amenu4cse21037@am.students.amrita.edu::519f7890-6cdf-4d2d-b0f9-54d2b4d67ea4" providerId="AD" clId="Web-{B9F9B505-17B3-DACE-E843-271F8AC673E4}" dt="2024-02-03T16:04:38.250" v="0" actId="1076"/>
        <pc:sldMkLst>
          <pc:docMk/>
          <pc:sldMk cId="2942296370" sldId="852"/>
        </pc:sldMkLst>
        <pc:picChg chg="mod">
          <ac:chgData name="MILAN MANOJ - AM.EN.U4CSE21037" userId="S::amenu4cse21037@am.students.amrita.edu::519f7890-6cdf-4d2d-b0f9-54d2b4d67ea4" providerId="AD" clId="Web-{B9F9B505-17B3-DACE-E843-271F8AC673E4}" dt="2024-02-03T16:04:38.250" v="0" actId="1076"/>
          <ac:picMkLst>
            <pc:docMk/>
            <pc:sldMk cId="2942296370" sldId="852"/>
            <ac:picMk id="4" creationId="{6C1557FA-CF91-69DC-9A3D-97B248233741}"/>
          </ac:picMkLst>
        </pc:picChg>
      </pc:sldChg>
    </pc:docChg>
  </pc:docChgLst>
  <pc:docChgLst>
    <pc:chgData name="RITHISH S V - AM.EN.U4CSE21447" userId="S::amenu4cse21447@am.students.amrita.edu::a5ebab01-411e-4e52-a08b-3ab5d3d426a7" providerId="AD" clId="Web-{30824094-3601-CC7C-18D7-2D5110827463}"/>
    <pc:docChg chg="modSld">
      <pc:chgData name="RITHISH S V - AM.EN.U4CSE21447" userId="S::amenu4cse21447@am.students.amrita.edu::a5ebab01-411e-4e52-a08b-3ab5d3d426a7" providerId="AD" clId="Web-{30824094-3601-CC7C-18D7-2D5110827463}" dt="2024-02-04T05:40:33.431" v="0" actId="1076"/>
      <pc:docMkLst>
        <pc:docMk/>
      </pc:docMkLst>
      <pc:sldChg chg="modSp">
        <pc:chgData name="RITHISH S V - AM.EN.U4CSE21447" userId="S::amenu4cse21447@am.students.amrita.edu::a5ebab01-411e-4e52-a08b-3ab5d3d426a7" providerId="AD" clId="Web-{30824094-3601-CC7C-18D7-2D5110827463}" dt="2024-02-04T05:40:33.431" v="0" actId="1076"/>
        <pc:sldMkLst>
          <pc:docMk/>
          <pc:sldMk cId="0" sldId="781"/>
        </pc:sldMkLst>
        <pc:picChg chg="mod">
          <ac:chgData name="RITHISH S V - AM.EN.U4CSE21447" userId="S::amenu4cse21447@am.students.amrita.edu::a5ebab01-411e-4e52-a08b-3ab5d3d426a7" providerId="AD" clId="Web-{30824094-3601-CC7C-18D7-2D5110827463}" dt="2024-02-04T05:40:33.431" v="0" actId="1076"/>
          <ac:picMkLst>
            <pc:docMk/>
            <pc:sldMk cId="0" sldId="781"/>
            <ac:picMk id="543754" creationId="{FCA8B9BF-2E58-2521-AAF1-10CDFC1EF14A}"/>
          </ac:picMkLst>
        </pc:picChg>
      </pc:sldChg>
    </pc:docChg>
  </pc:docChgLst>
  <pc:docChgLst>
    <pc:chgData name="SHILPA DEPAK - AM.EN.U4CSE21252" userId="S::amenu4cse21252@am.students.amrita.edu::87ba28b3-714e-4235-a138-b7bec7f2d053" providerId="AD" clId="Web-{AE520F06-6442-4B36-3DE4-33BD09220870}"/>
    <pc:docChg chg="modSld">
      <pc:chgData name="SHILPA DEPAK - AM.EN.U4CSE21252" userId="S::amenu4cse21252@am.students.amrita.edu::87ba28b3-714e-4235-a138-b7bec7f2d053" providerId="AD" clId="Web-{AE520F06-6442-4B36-3DE4-33BD09220870}" dt="2024-02-03T18:40:18.708" v="55" actId="1076"/>
      <pc:docMkLst>
        <pc:docMk/>
      </pc:docMkLst>
      <pc:sldChg chg="modSp">
        <pc:chgData name="SHILPA DEPAK - AM.EN.U4CSE21252" userId="S::amenu4cse21252@am.students.amrita.edu::87ba28b3-714e-4235-a138-b7bec7f2d053" providerId="AD" clId="Web-{AE520F06-6442-4B36-3DE4-33BD09220870}" dt="2024-02-03T18:40:18.708" v="55" actId="1076"/>
        <pc:sldMkLst>
          <pc:docMk/>
          <pc:sldMk cId="0" sldId="360"/>
        </pc:sldMkLst>
        <pc:spChg chg="mod">
          <ac:chgData name="SHILPA DEPAK - AM.EN.U4CSE21252" userId="S::amenu4cse21252@am.students.amrita.edu::87ba28b3-714e-4235-a138-b7bec7f2d053" providerId="AD" clId="Web-{AE520F06-6442-4B36-3DE4-33BD09220870}" dt="2024-02-03T18:40:18.708" v="55" actId="1076"/>
          <ac:spMkLst>
            <pc:docMk/>
            <pc:sldMk cId="0" sldId="360"/>
            <ac:spMk id="109585" creationId="{DDF765CE-59FE-DD4C-BCA9-A158C506A5C0}"/>
          </ac:spMkLst>
        </pc:spChg>
      </pc:sldChg>
      <pc:sldChg chg="modSp">
        <pc:chgData name="SHILPA DEPAK - AM.EN.U4CSE21252" userId="S::amenu4cse21252@am.students.amrita.edu::87ba28b3-714e-4235-a138-b7bec7f2d053" providerId="AD" clId="Web-{AE520F06-6442-4B36-3DE4-33BD09220870}" dt="2024-02-03T16:20:46.212" v="20" actId="1076"/>
        <pc:sldMkLst>
          <pc:docMk/>
          <pc:sldMk cId="0" sldId="824"/>
        </pc:sldMkLst>
        <pc:spChg chg="mod">
          <ac:chgData name="SHILPA DEPAK - AM.EN.U4CSE21252" userId="S::amenu4cse21252@am.students.amrita.edu::87ba28b3-714e-4235-a138-b7bec7f2d053" providerId="AD" clId="Web-{AE520F06-6442-4B36-3DE4-33BD09220870}" dt="2024-02-03T16:20:46.212" v="20" actId="1076"/>
          <ac:spMkLst>
            <pc:docMk/>
            <pc:sldMk cId="0" sldId="824"/>
            <ac:spMk id="587778" creationId="{9F716007-0CA8-2C35-D4F2-30BB0DD44BDD}"/>
          </ac:spMkLst>
        </pc:spChg>
        <pc:spChg chg="mod">
          <ac:chgData name="SHILPA DEPAK - AM.EN.U4CSE21252" userId="S::amenu4cse21252@am.students.amrita.edu::87ba28b3-714e-4235-a138-b7bec7f2d053" providerId="AD" clId="Web-{AE520F06-6442-4B36-3DE4-33BD09220870}" dt="2024-02-03T16:17:19.396" v="12" actId="1076"/>
          <ac:spMkLst>
            <pc:docMk/>
            <pc:sldMk cId="0" sldId="824"/>
            <ac:spMk id="587783" creationId="{0E594B00-7645-6A05-9847-BD9771E14E63}"/>
          </ac:spMkLst>
        </pc:spChg>
      </pc:sldChg>
    </pc:docChg>
  </pc:docChgLst>
  <pc:docChgLst>
    <pc:chgData name="MEKA S S R SAHASRA - AM.EN.U4CSE21336" userId="S::amenu4cse21336@am.students.amrita.edu::cf723333-5a73-4347-bc92-0fbfa6a89c74" providerId="AD" clId="Web-{3AFD5A8C-322B-48AD-B4EA-0D918FE86ACA}"/>
    <pc:docChg chg="delSld modSld">
      <pc:chgData name="MEKA S S R SAHASRA - AM.EN.U4CSE21336" userId="S::amenu4cse21336@am.students.amrita.edu::cf723333-5a73-4347-bc92-0fbfa6a89c74" providerId="AD" clId="Web-{3AFD5A8C-322B-48AD-B4EA-0D918FE86ACA}" dt="2024-02-04T07:19:07.184" v="1" actId="20577"/>
      <pc:docMkLst>
        <pc:docMk/>
      </pc:docMkLst>
      <pc:sldChg chg="del">
        <pc:chgData name="MEKA S S R SAHASRA - AM.EN.U4CSE21336" userId="S::amenu4cse21336@am.students.amrita.edu::cf723333-5a73-4347-bc92-0fbfa6a89c74" providerId="AD" clId="Web-{3AFD5A8C-322B-48AD-B4EA-0D918FE86ACA}" dt="2024-02-04T07:16:28.947" v="0"/>
        <pc:sldMkLst>
          <pc:docMk/>
          <pc:sldMk cId="0" sldId="791"/>
        </pc:sldMkLst>
      </pc:sldChg>
      <pc:sldChg chg="modSp">
        <pc:chgData name="MEKA S S R SAHASRA - AM.EN.U4CSE21336" userId="S::amenu4cse21336@am.students.amrita.edu::cf723333-5a73-4347-bc92-0fbfa6a89c74" providerId="AD" clId="Web-{3AFD5A8C-322B-48AD-B4EA-0D918FE86ACA}" dt="2024-02-04T07:19:07.184" v="1" actId="20577"/>
        <pc:sldMkLst>
          <pc:docMk/>
          <pc:sldMk cId="0" sldId="793"/>
        </pc:sldMkLst>
        <pc:spChg chg="mod">
          <ac:chgData name="MEKA S S R SAHASRA - AM.EN.U4CSE21336" userId="S::amenu4cse21336@am.students.amrita.edu::cf723333-5a73-4347-bc92-0fbfa6a89c74" providerId="AD" clId="Web-{3AFD5A8C-322B-48AD-B4EA-0D918FE86ACA}" dt="2024-02-04T07:19:07.184" v="1" actId="20577"/>
          <ac:spMkLst>
            <pc:docMk/>
            <pc:sldMk cId="0" sldId="793"/>
            <ac:spMk id="556037" creationId="{CD8541BC-888E-C47F-F568-DC10F03CA0A2}"/>
          </ac:spMkLst>
        </pc:spChg>
      </pc:sldChg>
    </pc:docChg>
  </pc:docChgLst>
  <pc:docChgLst>
    <pc:chgData name="SHILPA DEPAK - AM.EN.U4CSE21252" userId="S::amenu4cse21252@am.students.amrita.edu::87ba28b3-714e-4235-a138-b7bec7f2d053" providerId="AD" clId="Web-{40410982-5548-B1E3-F08B-E1180C6E349C}"/>
    <pc:docChg chg="addSld delSld">
      <pc:chgData name="SHILPA DEPAK - AM.EN.U4CSE21252" userId="S::amenu4cse21252@am.students.amrita.edu::87ba28b3-714e-4235-a138-b7bec7f2d053" providerId="AD" clId="Web-{40410982-5548-B1E3-F08B-E1180C6E349C}" dt="2024-02-03T14:51:09.716" v="3"/>
      <pc:docMkLst>
        <pc:docMk/>
      </pc:docMkLst>
      <pc:sldChg chg="new del">
        <pc:chgData name="SHILPA DEPAK - AM.EN.U4CSE21252" userId="S::amenu4cse21252@am.students.amrita.edu::87ba28b3-714e-4235-a138-b7bec7f2d053" providerId="AD" clId="Web-{40410982-5548-B1E3-F08B-E1180C6E349C}" dt="2024-02-03T14:51:07.747" v="2"/>
        <pc:sldMkLst>
          <pc:docMk/>
          <pc:sldMk cId="4141778683" sldId="854"/>
        </pc:sldMkLst>
      </pc:sldChg>
      <pc:sldChg chg="new del">
        <pc:chgData name="SHILPA DEPAK - AM.EN.U4CSE21252" userId="S::amenu4cse21252@am.students.amrita.edu::87ba28b3-714e-4235-a138-b7bec7f2d053" providerId="AD" clId="Web-{40410982-5548-B1E3-F08B-E1180C6E349C}" dt="2024-02-03T14:51:09.716" v="3"/>
        <pc:sldMkLst>
          <pc:docMk/>
          <pc:sldMk cId="1380257009" sldId="855"/>
        </pc:sldMkLst>
      </pc:sldChg>
    </pc:docChg>
  </pc:docChgLst>
  <pc:docChgLst>
    <pc:chgData name="Anjana A Menon - AM.EN.U4CSE21111" userId="S::amenu4cse21111@am.students.amrita.edu::f4fbfae1-416a-41b0-8052-6f552d37968e" providerId="AD" clId="Web-{B2D47CE2-F3ED-9462-D057-4C8D0E1937C0}"/>
    <pc:docChg chg="modSld">
      <pc:chgData name="Anjana A Menon - AM.EN.U4CSE21111" userId="S::amenu4cse21111@am.students.amrita.edu::f4fbfae1-416a-41b0-8052-6f552d37968e" providerId="AD" clId="Web-{B2D47CE2-F3ED-9462-D057-4C8D0E1937C0}" dt="2024-02-03T16:37:23.387" v="0" actId="1076"/>
      <pc:docMkLst>
        <pc:docMk/>
      </pc:docMkLst>
      <pc:sldChg chg="modSp">
        <pc:chgData name="Anjana A Menon - AM.EN.U4CSE21111" userId="S::amenu4cse21111@am.students.amrita.edu::f4fbfae1-416a-41b0-8052-6f552d37968e" providerId="AD" clId="Web-{B2D47CE2-F3ED-9462-D057-4C8D0E1937C0}" dt="2024-02-03T16:37:23.387" v="0" actId="1076"/>
        <pc:sldMkLst>
          <pc:docMk/>
          <pc:sldMk cId="0" sldId="782"/>
        </pc:sldMkLst>
        <pc:picChg chg="mod">
          <ac:chgData name="Anjana A Menon - AM.EN.U4CSE21111" userId="S::amenu4cse21111@am.students.amrita.edu::f4fbfae1-416a-41b0-8052-6f552d37968e" providerId="AD" clId="Web-{B2D47CE2-F3ED-9462-D057-4C8D0E1937C0}" dt="2024-02-03T16:37:23.387" v="0" actId="1076"/>
          <ac:picMkLst>
            <pc:docMk/>
            <pc:sldMk cId="0" sldId="782"/>
            <ac:picMk id="544776" creationId="{59BD2CF5-56CE-74EB-A097-888B05BFD34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21:07.86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  <inkml:brush xml:id="br1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5159,'25'0,"-25"0,25 0,-25 0,25 0,-25-25,0 25,24 0,-24 0,25 0,-25 0,25 0,-25 0,25 0,0 0,-25 0,24 0,-24-25,0 25,25 0,-25 0,0-25,25 1,25-1,24 0,25 0,50 0,-25 25,25-24,-25 24,0 0,0 0,-25 0,-49-25,24 0,-24 25,-25-25,24-24,1 49,-1 0,1-25,0-25,24 50,0 0,-24-25,0 25,-1-24,-24 24,25-25,-25 0,-1 0,1 25,25-49,-25 49,-1-25,26 0,-50 25,50-25,-50 0,0 25,0-24,0 24,24-25,26 0,0 25,-26-50,51 26,-26-1,26 0,-1 0,-24 0,24-24,25 24,1-25,-26 1,25 49,-24-25,49-25,-25 25,0-49,25 49,-49 25,-1-49,0-1,26 25,-26 0,-24-24,24 49,-24-25,-1 0,26 0,-26-24,26 24,-1 0,50-24,-25-1,25 0,-49 50,24-49,-24 24,49-25,-50 1,25 24,25-25,0-24,-49 24,73 1,-48-26,-26-24,25 74,-24-74,24 49,-49-24,24 49,0-24,-24-1,24 0,-24 1,0-1,-26 1,26 24,-25 0,24 0,1 25,0-25,24 0,1-24,-1 49,50-75,0 26,-50-1,75-24,-50 74,50-25,-50-25,1 1,-26 24,-24 0,24-24,-24 24,24 0,-49 0,25 25,-1-49,1 49,24-25,-24-25,-1 50,1-25,24 1,1-1,-26 0,26 0,-26 0,1 1,25-26,-26 25,1-25,-1 26,26-26,-50 50,49-74,-24 49,-26-25,26 50,-25-49,0 49,-1 0,-24-25,25 0,0 0,25 0,-26 1,26-1,0 0,24 0,-49-24,24 49,1-50,-50 50,25-50,0 50,-1-24,1 24,-25 0,75-50,-26 50,1-25,0 0,-26 1,26 24,-50 0,25-25,-25 25,25 0,-25-25,49 25,-49-25,25 0,-25 25,25-24,0 24,-25-25,24 25,-24-25,25 25,-25-25,25 25,-25-25,25 25,24 0,-24-24,0 24,25 0,-50 0,24 0,-24 0</inkml:trace>
  <inkml:trace contextRef="#ctx0" brushRef="#br1" timeOffset="162042.27">4465 2877,'0'0,"25"0,24 0,-24 0,0 0,0 0,-25 0,25 0,-1 0,-24 0,25 0,-25 0,0 0,0 0,0 0,25 0,-25 0,25 0,-25 0,0 0,25 0,-25 25,24-25,-24 0,25 0,-25 0,25 0,-25 0</inkml:trace>
  <inkml:trace contextRef="#ctx0" brushRef="#br1" timeOffset="163433.27">4515 2778,'0'0,"24"0,-24 0,25 0,-25 24,50-24,-50 0,0 25,25-25,-25 25,24-25,-24 25,25 0,-25-1,25 1,0-25,-25 25,0-25,25 0,-25 0,0 0,24 0,-24 0,0 25,25 0,-25-25,25 24,0-24,0 25,-25 0,24-25,1 0,-25 25,25-25,-25 0,25 0,-25 0,25 0,-1 0,-24 0,25 0,-25 0,25 0,-25 0,25 0,0 0,-1 0,-24 0,25 0,-25 0,25 0,0 0,-25 0,25 0,-25 0,24 0,-24 0,0 25,25-25,-25 24,0-24,0 25,0-25,0 0,0 0,0 25,0-25,0 25,0-25,0 25,0-25,0 25,0-1,0-24,0 25,0-25,0 25,0-25,0 25,0 0,-25-25,25 24,0-24,-24 25,24-25,0 25,0 0,0-25,-25 0,25 0,0 25,0-25,-25 0,25 0,0 24,0-24,-50 25,50-25,-24 0,24 0,0 25,0-25,-25 25,25-25,0 25,0-25,0 24,0 1,0-25,0 25,0 0,0 0,0-25,0 24,-25 1,25-25,0 25,0 0,0 0,0-25,0 49,0-24,0 0,0 0,0-25,0 24,0 1,0 0,0-25,0 25,0-25,0 49,0-49,0 25,0-25,0 25,0-25,0 25,0 0,0-25,0 25,0-25,0 24,0-24,0 25,0 0,-25-50,0 0,1 25,-1-49</inkml:trace>
  <inkml:trace contextRef="#ctx0" brushRef="#br1" timeOffset="166699.27">2902 2902,'0'0,"0"24,0-24,25 0,-25 25,0-25,0 25,0-25,0 25,0-25,25 0,-25 25,0-25,0 24,0-24,0 25,0-25,25 25,-1-25,1 50,-25-26,0 1,25 0,-25 0,25-25,-25 25,25 0,-1-1,-24 1,50 0,-50 0,0 0,25-1,-25-24,0 0,0 0,25 25,-25-25,0 50,25-50,-1 25,1-25,-25 24,0-24,0 0,25 0,0 25,-25-25,25 0,-1 0,26 25,-50-25,25 0,0 0,-1 0,-24 0,25 0,0 0,0 0,0 0,-25 0,24 0,-24 0,25 0,0 0,-25 0,0 25,0-25,25 0,-25 0,25 25,-25-1,24 1,1 0,-25-25,0 25,25 0,-25 24,0-49,0 25,0-25,25 25,-25 0,0-1,25-24,-25 50,0-50,24 0,-24 25,0-25,25 25,-25-25,0 49,0-49,0 25,0-25,0 25,0-25,0 25,0-1,0-24,0 25,0-25,-25 0,25 0,-24 25,24-25,-25 0,0 0,25 25,-25-25,25 0,-25 0,25 0,-24 0,24 0,-25 0,0 0,25 25,-25-25,25 25,-25-25,25 0,0 24,0 1,0-25,-24 25,24 0,-25 0,25-1,0 1,0 0,0 0,0 0,0 24,0-24,0 0,0 0,0 24,0-49,0 25,0 0,0 0,0-1,0-24,0 25,0 0,0 0,0 24,0-24,0 0,0-25,0 25,0 0,-25-50,25 0,0 0,0-74,25 25</inkml:trace>
  <inkml:trace contextRef="#ctx0" brushRef="#br1" timeOffset="169262.27">6102 1885,'0'0,"0"0,25 0,-25 0,25 0,-25 0,0 0,0 24,24-24,-24 25,25-25,-25 25,25 0,0-25,-25 0,25 25,-25-1,49-24,-49 0,25 25,-25 0,0-25,25 25,-25-25,25 0,-25 25,25-25,-1 0,-24 25,25-25,-25 24,25-24,-25 25,25-25,0 0,-1 0,-24 0,0 0,25 0,-25 0,50 0,-25 25,-25-25,49 25,-49-25,25 0,-25 0,0 0,0 25,25-25,-25 24,25-24,-25 0,0 0,0 25,0-25,0 0,0 0,0 0,0 0,0 25,24 0,-24 0,25 24,-25-49,0 25,25-25,-25 25,25-25,-25 25,0-1,0-24,0 25,0-25,0 25,0-25,0 25,0-25,0 49,0-49,0 25,0 0,0 0,0 0,0-1,-25 1,25 0,0 0,0 24,0-49,0 25,0-25,0 25,0-25,0 50,0-50,0 24,0 1,0-25,0 25,0 0,0-25,0 25,0 24,0-24,0 0,0 49,0-24,0 49,25-24,-25-1,0 0,0-24,0 24,0-49,0 25,25-1,-1 1,-24-25,0 0,0-25,0 24,0-24,0 25,0 0,0-25,0 25,0-25,-24-25,-1 0,0 25,25-25,-25 1</inkml:trace>
  <inkml:trace contextRef="#ctx0" brushRef="#br1" timeOffset="171638.27">7640 1215,'0'0,"25"0,-25 0,25 25,-1 0,1-25,-25 24,25 1,0-25,0 25,-1-25,1 50,-25-50,25 0,-25 24,25-24,-25 0,49 25,-49-25,25 50,0-50,25 0,-50 0,24 25,-24-25,25 0,-25 24,25-24,0 0,-25 25,49-25,-49 25,25 0,0-25,-25 0,0 0,0 25,25-1,0 1,-1 0,-24-25,0 0,0 25,0 0,0-25,0 0,0 0,0 24,0-24,0 25,0-25,0 25,0-25,0 25,0 0,0-1,-24 1,24 0,-25-25,25 25,0-25,0 25,0-1,0 1,0-25,0 50,0-25,0 0,0-1,0 51,0-50,0 24,0-24,0 25,0-26,0 1,0 0,0 25,0-26,0 1,0 0,0 0,0 0,0-1,0-24,0 25,0 0,0-25,0 25,25-25,-25 25,0-1,24 1,-24 0,0 0,25 0,-25-1,0 1,-49-50</inkml:trace>
  <inkml:trace contextRef="#ctx0" brushRef="#br1" timeOffset="174232.27">1538 3894,'0'0,"0"0,25 0,-25 25,0-25,25 24,-25-24,0 25,0-25,0 25,24 0,-24 0,0-25,25 49,-25-49,0 25,0 0,25 0,-25-25,25 24,-25-24,0 50,0-25,0 0,25-25,-25 25,24-1,-24-24,25 50,0-50,0 25,-25-25,49 49,-49-49,50 25,-50 0,25 0,-25-25,25 0,-25 0,24 25,1-25,-25 0,0 24,0-24,25 0,-25 0,0 0,0 0,25 0,-25 0,25 0,-1 0,1 0,0 0,-25 0,0 0,0 0,0 0,0 0,0 0,0 25,0-25,0 25,0 0,0 0,0 24,0-49,0 25,0 25,0-50,0 24,0 1,0 0,0-25,0 25,-25 0,25-25,0 24,0 1,-25-25,25 25,-24-25,-1 25,25-25,-25 25,25-1,-25-24,0 25,25-25,-24 25,24-25,0 25,0 0,0-1,0-24,0 50,0-25,0-25,0 25,0 0,0 24,0-24,0 25,24-1,-24-24,0 25,0-26,0 1,25 0,-25 0,25 0,0-25,-25 24,0-24,-25 0,25-49,-25 24</inkml:trace>
  <inkml:trace contextRef="#ctx0" brushRef="#br1" timeOffset="177702.27">2828 7242,'0'0,"-25"0,25 0,-25 0,0 0,25 0,-24 0,24 0,-25 0,0 0,0 0,-49 0,24 0,-24 0,24-24,1 24,24 0,0-25,25 25,0-25,-25 0,0 25,25-25,-24 25,-1-24,25-1,-25-25,0 25,0-24,25 24,-25-25,25 50,0-24,-24-1,24 25,0-25,0 0,0-24,0-1,0 25,0-24,49 24,-49 0,25 0,50 0,-1-24,0-1,50 25,0 25,-74-24,0 24,-1 0,1 0,-25 0,24 0,-24 24,49 1,-49-25,25 50,-1-25,-24 24,50-24,-50 25,24-1,-49-49,25 50,0-1,0-24,-1 25,1 24,-25-24,0-1,0-24,0 0,0 49,0-49,0-25,-25 25,1-25,24 25,-25 0,0-25,0 24,25-24,-25 0,25 0,-24 0,24 0,0-49,-50-26,0 1</inkml:trace>
  <inkml:trace contextRef="#ctx0" brushRef="#br1" timeOffset="180780.27">2803 4564</inkml:trace>
  <inkml:trace contextRef="#ctx0" brushRef="#br1" timeOffset="181265.27">2679 4142</inkml:trace>
  <inkml:trace contextRef="#ctx0" brushRef="#br1" timeOffset="181749.27">2729 4415</inkml:trace>
  <inkml:trace contextRef="#ctx0" brushRef="#br1" timeOffset="182281.27">2729 3919</inkml:trace>
  <inkml:trace contextRef="#ctx0" brushRef="#br1" timeOffset="183328.27">2778 4415</inkml:trace>
  <inkml:trace contextRef="#ctx0" brushRef="#br1" timeOffset="183844.27">2803 4117</inkml:trace>
  <inkml:trace contextRef="#ctx0" brushRef="#br1" timeOffset="184219.27">3026 4464</inkml:trace>
  <inkml:trace contextRef="#ctx0" brushRef="#br1" timeOffset="184625.27">2927 4291</inkml:trace>
  <inkml:trace contextRef="#ctx0" brushRef="#br1" timeOffset="185125.27">2977 4191</inkml:trace>
  <inkml:trace contextRef="#ctx0" brushRef="#br1" timeOffset="185516.27">3150 4191</inkml:trace>
  <inkml:trace contextRef="#ctx0" brushRef="#br1" timeOffset="185844.27">3150 4316</inkml:trace>
  <inkml:trace contextRef="#ctx0" brushRef="#br1" timeOffset="187673.27">2828 4812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21:29.274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21:29.634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0,'25'0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21:30.040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0,'0'0,"25"0,-25 0,24 0,1 0,0 0,0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21:30.321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0,'25'0,"0"0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21:33.634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21:33.994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0,'0'0,"0"25,0-25,0 50,0-50,0 25,0-1,0-24,0 25</inkml:trace>
  <inkml:trace contextRef="#ctx0" brushRef="#br0" timeOffset="234">0 348,'25'0,"-25"0,0 24,0-24,0 25,0-25,0 50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21:34.682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24 0,'25'0,"-25"0</inkml:trace>
  <inkml:trace contextRef="#ctx0" brushRef="#br0" timeOffset="234">0 149,'0'50,"0"-50,0 25,0 24,0-49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21:35.166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0,'0'25,"0"0,0-25,0 25,0-25,0 24</inkml:trace>
  <inkml:trace contextRef="#ctx0" brushRef="#br0" timeOffset="250">0 273,'0'25,"0"0,0-25,0 24,0-24</inkml:trace>
  <inkml:trace contextRef="#ctx0" brushRef="#br0" timeOffset="438">0 422,'0'0,"0"25,0-25,0 0,0 25,0-25,0 24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21:51.889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49,'25'0,"25"0,49 0,25 0,25 0,0 0,-1 0,26-24,-75 24,0 0,-49 0,-25 0,0 0,0 0,-25 0,24 0,-24-25,25 25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21:53.04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26,'25'-25,"124"25,49 25,50-25,0 0,-25 0,1 25,49-1,-75-24,-49 0,-75 0,-74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21:30.774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0,'24'0,"1"0,0 0,0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21:54.624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25 0,'0'0,"25"0,-25 0,24 0,-24 0,25 0,0 0,-25 0,25 0,25 0,-26 0,1 0,25 0,-1 0,-24 0,0 0,-25 0,25 0,0 0,-25 0,24 0,1 0,-25 0</inkml:trace>
  <inkml:trace contextRef="#ctx0" brushRef="#br0" timeOffset="750">0 223,'0'0,"25"0,24 0,-24 0,50 0,-1 0,-49-25,25 25,-1-24,1 24,-50 0,25 0,-1 0,-48-25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28:40.261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29,'0'0,"50"0,-1 0,26 0,-1 0,1 0,-1 0,0 0,1 0,-26 0,-24 0,25 0,-50 0,25 0,-25 0,49 0,-49 0,25 0,25 0,-25 0,-1 0,26 0,24 0,-24 0,0 0,-1 0,-24 0,25 0,-1 0,-24 0,0 0,24 0,1 0,-25 0,0 0,-1 0,-24 0,25 0,-25 0,25 0,25 0,24 0,0 0,1 0,-1-25,1 25,-1 0,-24 0,-25 0,-25 0</inkml:trace>
  <inkml:trace contextRef="#ctx0" brushRef="#br0" timeOffset="21958">447 5040,'0'0,"49"0,26 49,49 1,49-1,-24-49,25 0,-1 0,-49 0,-24 0,-26 0,-49 0,-25 0</inkml:trace>
  <inkml:trace contextRef="#ctx0" brushRef="#br0" timeOffset="54997">6251 2782,'-25'0,"0"25,-24 0,-1 25,25-26,-74 51,49-50,-49 49,0-49,49 49,-49-49,50 0,-51 24,51-24,-1 0,1 0,-1-25,-24 0,24 0,-24 0,-1 0,-49 0,0 0,-25-25,50 25,-99-50,-1 50,1 0,-1 0,50-24,50 24,0 0,74-25,-49 0,74 25,-25-25,25 25,-25-25,25 1,-49 24,24-50,0 50,-25-25,-24 0,49 25,-24-24,-1-1,25 0,-49-25,-1 26,1-51,24 50,-24-24,-50-26,49 50,26 1,-50-26,74 25,0 0,0 1,-24-1,24 0,0 0,-25 0,50 25,-49-49,49 49,-25-25,0 25,0-25,25 0,-25 1,1-1,-1 0,25 0,-25 0,0-24,0 24,-24-49,24 49,0 0,0-49,1 49,-1 0,25-25,-25 26,0-26,0 25,25-25,0 1,0 49,0-25,0 0,0 25,0-25,0 1,25-1,-25 0,25 25,-25-50,50 50,-26-49,26 49,0-75,24 75,0-49,75-1,-25-24,-24 49,24-25,-25 50,50-49,-50 49,0-50,-25 25,1 25,-1-24,1-1,-1 0,1 25,24 0,-50 0,1 0,0 0,24 0,-49 0,49 0,-24 0,-1 0,26 0,-1 0,1 0,-1-25,25 25,1 0,-1 0,0 0,0 0,25 0,-49 0,49 0,-50 0,25 0,25 0,-49 0,24 0,-49 0,24 0,25 0,-24 0,-26 0,26 0,-1 0,0 0,1 0,-26 0,1 0,0 0,-26 0,-24 0,25 25,-25-25,50 25,-25 0,-25-25,49 24,-49 1,25-25,0 25,0 0,0 24,24 1,1 0,24-1,-24 26,-1-26,1 1,-25-1,0 1,-1-25,26 0,-50-1,0-24,0 25,0-25,0 25,0 0,0 0,0-1,50 1,-50 25,0-25,0 0,0-25,0 24,0-24,0 25,0-25,0 50,0-50,0 25,0-1,0 26,0 0,0-26,0 26,-25 24,25-49,-25 0,25 25,-25 24,0-49,1 0,24 24,0-24,-25 0,25 0,-25-25,25 24,-25-24,25 25,-25-25,1 25,24 0,-50 24,0-24,26 0,24 0,0 0,-25-25,25 0,-25 25,25-1,-50-24,50 25,-49 0,49-25,-50 25,50 24,-25-49,25 0</inkml:trace>
  <inkml:trace contextRef="#ctx0" brushRef="#br0" timeOffset="57857">8111 2683,'0'0,"100"0,73 25,-49-25,75 0,-1 0,0 0,1 0,-25 0,-100-25,0 25,-49 0,25-25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28:43.934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0 142,'0'0,"25"0,-1 0,1 0,50-25,-26 25,26 0,-1 0,0 0,1 0,-25 0,-26 0,26 0,-25 0,-25-25,25 25,-1 0,-24 0,50-25,-25 25,0 0,24 0,26 0,-1 0,-49 0,24-24,-24 24,-25 0,25 0,-25 0,50 0,-26 0,51 0,-1 0,1 0,-1 0,-24 0,-26 0,1 0,-25 0,25 0,-25 0,50 0,-25 0,-1 0,1 0,25 0,-25 0,-1 0,26 0,24 0,-24 0,24 0,1 0,-1 0,1 0,24 0,0 0,0 0,-24 0,-50 0,24 0,-49 0,50 0,24 0,1 0,-1 0,0 0,-74 0,25 0,-25 0,25 0,-25 0,25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28:46.606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0 353,'0'-25,"0"25,0 0,24-25,-24 0,25 25,-25 0,50-24,-25 24,-1-25,1 0,-25 25,50 0,-50 0,25 0,-25 0,49 0,-24 0,-25 25,25-25,0 0,-25 0,24 0,1 25,0-25,0 0,0 0,-1 0,-24 0,25 0,0 0,0-25,0 0,-25 25,24-25,1 0,0 25,0-49,0 49,-25 0,24-25,-24 25,25 0,0 0,0 0,25 25,24 0,0-25,1 24,-26 1,1-25,-25 0,24 0,-24 0,0 0,-25 0,25 0,-25 0,25-49,-25 49,49-25,-49 0,25 25,-25-25,25 25,0 0,-1-25,-24 25,50-24,-25 24,0 0,24 0,1 0,-50 0,25 0,-1 0,-24 0,50 24,0-24,-1 50,1-25,24 24,1-24,-50-25,-1 0,1 0,-25 0,25 0,0-25,-25 25,25 0,24 0,1 0,-25 0,-1 0,-24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29:04.001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0 128,'25'0,"0"0,25-25,-1 25,50-25,1 0,-1 1,-25-1,26 25,-26 0,-49 0,0 0</inkml:trace>
  <inkml:trace contextRef="#ctx0" brushRef="#br0" timeOffset="672">75 351,'25'0,"-25"0,24 0,1 0,0 0,25 0,-1 0,1-25,0 0,-26 25,26 0,-50 0,0-24,25 24,-25 0,25 0,-1 0,1 0,-25 0,25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30:05.280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82,'0'0,"25"0,-1 0,1 0,0 0,25 0,-26 0,1 0,0 0,0 0,0 0,-1 0,1-25,0 25,25 0,24 0,-24 0,-1 0,1 0,-1 0,1 0,0 0,24 0,-24 0,24 0,-24 0,-25-25,24 25,-24 0,-25 0,50 0,-50 0,24 0,1 0,0 0,0 0,-25 0,49-25,1 25,-25 0,24 0,-24 0,0 0,0 0,0 0,-1 0,1 0,0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30:22.87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9004 148,'0'25,"0"25,-25-1,-24-24,49 50,-25-50,0-1,25 26,-50-50</inkml:trace>
  <inkml:trace contextRef="#ctx0" brushRef="#br0" timeOffset="891">9153 0,'0'0,"0"0,0 0,25 0,-25 0,0 0,25 0,-25 24,24 1,-24 0,50 25,-25-26,0 1,-25-25,24 0,1 0,-25 25,-25-25</inkml:trace>
  <inkml:trace contextRef="#ctx0" brushRef="#br0" timeOffset="1500">9004 248,'0'0,"25"0,-25 0,25 0,0 0,-1 0,-24 0,50 0,-50 0</inkml:trace>
  <inkml:trace contextRef="#ctx0" brushRef="#br0" timeOffset="2438">9103 446,'0'0,"25"0,-25 0,25 0,-25 0,25 0,-25 0</inkml:trace>
  <inkml:trace contextRef="#ctx0" brushRef="#br0" timeOffset="3204">9153 347,'0'0,"0"0,0 0,0 25,0-25,0 25,0 24,0-49,25 50,-25-25,0-1,0 1,0 25,0-1,0-49,0 50,0-25,0 0,0-1,0 1,0 0,-25-25,0-25,25 0,0 25</inkml:trace>
  <inkml:trace contextRef="#ctx0" brushRef="#br0" timeOffset="3782">9103 521,'0'0,"0"0,0 24,0 1,0-25,-24 50,24-50,-25 25,0-25,25 24,-25 1,25-25</inkml:trace>
  <inkml:trace contextRef="#ctx0" brushRef="#br0" timeOffset="4407">9153 521,'25'0,"-25"0,0 0,0 0,25 0,-1 24,1-24,25 50,-1-25,-49-25,25 0,0 0</inkml:trace>
  <inkml:trace contextRef="#ctx0" brushRef="#br0" timeOffset="5142">9376 49,'25'0,"-25"0,25 0,-25 0,25 0,-25 0,24 0,1 0,-25 0,25 0,-25 0,25 0</inkml:trace>
  <inkml:trace contextRef="#ctx0" brushRef="#br0" timeOffset="5626">9451 248,'0'0,"24"0,1 0,-25 0,25 0,0 0,-25 0,25 0</inkml:trace>
  <inkml:trace contextRef="#ctx0" brushRef="#br0" timeOffset="6095">9401 421,'0'0,"25"0,0 0,-1 0,26 0,24 0,-24 0,24 0,-74 0,25 0,-25 0,25-24,-25-1,0 25,25-25,-25 25,49-25,-24 0</inkml:trace>
  <inkml:trace contextRef="#ctx0" brushRef="#br0" timeOffset="6783">9649 0,'0'0,"0"0,25 0,-25 24,25 1,-25 50,0-26,0 26,24-1,26 1,0 73,-50-73,0-1,0-24,0 24,0-24,0-1,0 1,0 0,0-1,0 1,0-50,0 25,0-1,0 1,-25-25,0-25,25 25,-25-49,25 24,0-25,0 1</inkml:trace>
  <inkml:trace contextRef="#ctx0" brushRef="#br0" timeOffset="8111">10393 49,'0'0,"25"0,-25 0,25 0,-25 0,25 0,-1 0,-24 0,0 0</inkml:trace>
  <inkml:trace contextRef="#ctx0" brushRef="#br0" timeOffset="8564">10269 223,'25'0,"0"0,0-25,49 0,-24 0,-1 25,-24 0,-25-24,25 24,-25 24,0-24,-25 50,0-25,25-25,-25 49,25-49,-24 25,24-25,-25 0,25 0,0 0,0 0,0 25,25-25,-25 0,24 0,-24 25,0-25,0 0,0 25,0 0,0-25,0 24,0 1,0-25,0 25,0-25,0 25,25-25,-25 0,25 0,0 0</inkml:trace>
  <inkml:trace contextRef="#ctx0" brushRef="#br0" timeOffset="10159">10244 446,'25'0,"-25"0,25 0,-25 0</inkml:trace>
  <inkml:trace contextRef="#ctx0" brushRef="#br0" timeOffset="11159">10269 595,'0'0,"25"-50,0 50,24-49,-24 24,25-25</inkml:trace>
  <inkml:trace contextRef="#ctx0" brushRef="#br0" timeOffset="11674">10889 49,'0'0,"0"25,0-25,-25 25,1-25,24 25,-25-25,25 49,-50-49</inkml:trace>
  <inkml:trace contextRef="#ctx0" brushRef="#br0" timeOffset="12034">10790 297,'0'0,"0"0,25 0,-25 25,25-25,-25 0,24 25,-24-25,0 0,25 0,-25 0,25 0,0 25,0 0,-25-25,24 0</inkml:trace>
  <inkml:trace contextRef="#ctx0" brushRef="#br0" timeOffset="12722">10294 818,'50'-25,"-1"25,1-24,49-26,-25 25,-24 25,24 0,-74 0,25-25</inkml:trace>
  <inkml:trace contextRef="#ctx0" brushRef="#br0" timeOffset="13253">10666 645,'0'0,"0"0,0 24,0 26,0 24,0 1,0-1,25 50,0 0,-25-49,0-1,0-24,0-1,0-24,0-25,0 0,-25-49,25-26,0 25</inkml:trace>
  <inkml:trace contextRef="#ctx0" brushRef="#br0" timeOffset="26865">0 2381,'0'0,"25"0,-25 0,49 0,1 25,24-1,-24-24,24 0,51 0,-1 0,49 0,26 0,-1 0,0 0,1 25,24 0,-24-25,-26 0,-49 0,-25 0,25 0,1 0,-26 0,0 0,25 0,25 0,-50 0,0 0,0 0,1 0,24 0,-50 0,25 0,-24 0,-1 0,1 0,-26 0,26 0,-1 0,-24 0,-1 0,26 0,-1 0,0 0,1 0,-1 0,50 0,-24 0,-1 0,0 0,25-25,-25 25,0 0,1 0,-1 0,50 0,-75 0,50 0,0 0,50 0,-25 0,74 0,-25 0,1-49,-1 49,1 0,-51 0,-24 0,-24 0,-26 0,-24 0,49 0,-25 0,1 0,24-25,0 25,0 0,50 0,0 0,50 0,-1 0,50 0,50 0,-1 0,26 0,-1 0,1-50,-26 1,-24 49,25-50,-25 25,-50 25,50-49,24 49,-24-50,-49 50,-26 0,-24 0,-50 0,-25-25,25 0,-74 1,24-1,-24 25,24 0,0-25,1 0,-26 0,-24 25,0 0,-25 0</inkml:trace>
  <inkml:trace contextRef="#ctx0" brushRef="#br0" timeOffset="29178">9351 3572,'0'0,"25"0,0 0,0 0,0 0,24 0,-24 0,0 0,24 0,-24 0,0 0,0 0,-25 0,49 0,-49 0,25 0</inkml:trace>
  <inkml:trace contextRef="#ctx0" brushRef="#br0" timeOffset="29850">9426 3596,'0'0,"25"0,-1 0,1 0,-25 0,25 0,-25 0,25 0,0 0,-25 0,24 0,26 0,0 0,-26 0,26 0,0 0,-1 0,1 0,-25 0,0 0,-1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40:22.1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50,'25'-25,"0"25,24 0,1 0,-25 0,24-25,-24 25,0 0,25 0,-1 0,1 0,24 0,1 0,-26 0,-24 0,25 0,-26 0,26 0,-25 0,0 0,-1 0,1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40:23.22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0 124,'0'0,"0"-24,0-1,24 25,1-25,-25 25,50 0,-50-25,25 25,-25-25,24 25,1 0,0 0,0 0,-25 0,49 0,-49 0,25 0,0 0,0 0,-25 0,25 0,-25 0,49 0,-24 0,-25 0,25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41:59.07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750 1330,'-24'0,"-1"0,25-25,-25 25,-25 0,-24-24,24-1,1 25,-1-25,25 25,-24 0,49 0,-25 0,25-25,0 0,-25 25,25-24,-25-1,25 25,-25-25,25 25,-24-25,-1 25,25-25,0 1,-25 24,25-25,-25 0,0 25,25-25,0 25,0-25,-24 25,24-24,0-1,-25 25,25-25,0 0,-25 0,25 25,0-24,0 24,-25-25,25 25,0-50,0 50,0-25,0-49,0 49,0-25,25 26,0-26,-25 50,25-50,-1 26,1-1,0-25,25 25,-26-24,26 24,-25 0,25-24,24 24,-24 0,24 0,-49 0,24 25,-24 0,0-24,0 24,24 0,-24 0,0 0,25 0,-26 0,1 0,25 0,-1 0,26 0,-26 0,1 0,0 0,-26 0,1 0,0 0,25 0,-1 0,1 0,0 0,-1 0,1 0,24 49,1-24,-26-25,1 0,-25 25,-1-25,1 25,-25-25,25 0,-25 24,25 26,0-25,49 0,-74-1,50 26,-50-50,24 25,-24 0,25-1,0 1,-25-25,25 50,0-25,24 24,-49 1,25-25,-25 0,25-25,0 24,-25 1,0 0,25-25,-25 0,0 25,0-25,24 0,-24 25,0-25,0 24,0-24,0 25,0-25,0 25,0 0,-24 0,24-25,0 49,-25-49,0 25,25 0,-25 0,0-25,25 24,-25-24,25 50,-24-50,-1 25,0-25,25 25,-25-25,25 24,-25-24,1 0,24 25,-25-25,25 25,-50-25,50 25,-25 0,25-25,-24 24,-1-24,25 0,-25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21:31.259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0,'24'0,"-24"0,25 0,25 0,-25 0,-1 0,26 0,24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42:45.62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473 0,'-25'0,"0"0,25 0,0 0,-25 0,0 0,25 25,-24-25,-26 25,50 0,-50-25,25 0,25 0,-24 0,24 0,-25 0,0 0,25 24,0-24,-25 25,0-25,25 25,0-25,-24 25,24 0,0-1,0-24,0 25,-25 0,25 0,0-25,0 25,0-25,0 24,-25 1,25-25,-25 25,25-25,0 25,0-25,0 25,0-1,0-24,0 25,0 0,0 0,0-25,0 25,0-25,0 24,0-24,25 0,-25 0,25 0,-25 25,49-25,-49 25,25 0,25 0,-25-25,24 25,-24-1,-25-24,0 0,25 0,-25 0,25 0,-25 0,25 0,-25-24,0 24,24-25,1 0,-25 25,25-25,0 25,0-50,-25 50,24 0,1-24,-25 24,25-25,-25 0,-25 25,25-25,0 0,0 1,0 24,0 0,0-25,0 0,0 25,0-25,0 0,0 25,0-24,0 24,0-25,0 25,0-50,0 50,0-25,0 1,0-1,0 25,0-25,0 0,0 0,0 1,0 24,0 0,0-25,0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42:47.77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77 75,'0'0,"24"24,-24-24,25 25,-25 0,0 0,25 0,-25-25,0 49,0-49,0 0,0 25,0-25,0 0,-25 0</inkml:trace>
  <inkml:trace contextRef="#ctx0" brushRef="#br0" timeOffset="969">225 0,'0'0,"0"25,0 0,0-25,-24 49,-1-49,25 25,0 0,-25 0,25 0,-25-1,0 26,25-25,-24-25,24 50,-25-50,0 24,25-24,0 25,-25-25,25 25,0 0,0-25,0 25,0-25,0 49,0-49,0 25,0-25,0 25,0-50,0 0</inkml:trace>
  <inkml:trace contextRef="#ctx0" brushRef="#br0" timeOffset="1969">250 397,'0'0,"0"25,0-25,0 25,0 0,0-1,0-24,0 25,0-25,-25 0,1-49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43:16.83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0,'0'0,"25"0,24 0,50 50,25-25,100 24,24 26,74-51,75 1,25-25,49 0,-173 0,-100 0,-99 0,-49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43:05.19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124 0,'0'0</inkml:trace>
  <inkml:trace contextRef="#ctx0" brushRef="#br0" timeOffset="532">124 25,'0'0,"25"0,-25 25,0-25,25 25,-25-25,0 25,25-1,-25 1,0-25,0 0</inkml:trace>
  <inkml:trace contextRef="#ctx0" brushRef="#br0" timeOffset="1563">0 422,'0'0,"25"0,-25 0,25 0,-25 0,24 25,-24-25,25 49,0-49,0 25,-25-25,50 50,-50-50,0 25,0 0,0-1,0-24,0 25,0 25,0-50,0 25,0-25,0 24,0 1,0-25,0 25,0 0,0 0,0-1,0 1,0 0,0 0,0-25,-25-25,25 0,-25-24</inkml:trace>
  <inkml:trace contextRef="#ctx0" brushRef="#br0" timeOffset="2485">223 472,'25'-25,"-25"0,50 25,-50 0,25 0,-25 0,24 0,-24 0,0 25,-24-25,-1 25,25-25,-25 49,0-49,0 25,1 0,24 0,-25-25,0 25,25-1,-25-24,25 0,-25 25,0-25,25 25,0-25,-24 0,-1 0,25 25,0-25,-25 25,25-25</inkml:trace>
  <inkml:trace contextRef="#ctx0" brushRef="#br0" timeOffset="3767">397 769,'0'0,"0"25,0 0,0 0,0 0,0 24,0 1,0-25,0 24,0-24,0 0,0-25,-25 0,25-50,0 1,0 49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42:51.80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4218 1121</inkml:trace>
  <inkml:trace contextRef="#ctx0" brushRef="#br0" timeOffset="1469">4218 1146</inkml:trace>
  <inkml:trace contextRef="#ctx0" brushRef="#br0" timeOffset="1922">4218 1146,'-25'-25,"0"0,0 0,0 1,1-26,-1 25,-25 0,1 1,-26-26,-24-24,-50 24,25 25,-99-74,49 25,1 24,-1 0,25 25,50 25,25-24,24 24,25 0,25 0,-25 0,25-25,-24 25,-1 0,-25 0,50 0,-25 0,25 0</inkml:trace>
  <inkml:trace contextRef="#ctx0" brushRef="#br0" timeOffset="3610">1 650,'0'-25,"0"0,0 0,0 1,0-26,0 25,0 0,0 0,0-24,0 24,0-25,0 26,0-1,0 0,0 0,0 25,0 0,0-25,0 1,0 24,25-25,-25 25,0-50,0 50,25-25,-25 1,0 24,24-25,1 25,0 0,0 0,-25 0,49 25,-49-1,25 1,-25 25,25-50,-25 25,0-1,0-24,0 25,0 0,-25-25,0 25,-24-25,-1 25,25-25,1 0,-1 0,0 0,25 0,25 0,-25 0,25 0,24 24,1-24,-25 0,-25 25,24-25,-24 0,0 25,0-25,0 25,0-25,0 25,0-25,-24 24,-1 1,25-25,0 25,0-25</inkml:trace>
  <inkml:trace contextRef="#ctx0" brushRef="#br0" timeOffset="5001">398 501,'0'0,"0"25,0-25,0 25,0-25,0 24,0-24,0 25,0 0,0-25,0 0,0 25,0-25,25 0,-25 0,24 0,-24 0,0 25,25-25,0 0,-25 0,25 0,0-25,-25 0,24 25,-24-25,0 0,0 25,0-24,0 24,0-25,0 25,0-25,0 0,-24 25,24 0,-25 0,0 0,25 0,-25 0</inkml:trace>
  <inkml:trace contextRef="#ctx0" brushRef="#br0" timeOffset="6158">819 253,'0'0,"25"0,0 0,0 0,49 0,-49 0,25 0,-50 0,25 0,-25 0</inkml:trace>
  <inkml:trace contextRef="#ctx0" brushRef="#br0" timeOffset="6798">968 54,'0'0,"0"25,0 0,0 0,0 0,0-1,0 26,0-25,0 0,0-1,0 1,-25-25,25 25,0 0,0-25,0 25,0-25</inkml:trace>
  <inkml:trace contextRef="#ctx0" brushRef="#br0" timeOffset="7408">1216 848,'0'-25,"0"1,0-1,0 25,0-50,0 25,0 1,0-26,25 50,-25-50,0 26,0-1,0 25,0-50,0 25,0 0,25 1,-25-1,25-25,0 1,-1-1,-24 25,0-24,25 49,-25-25,0 25,0-25,0 25,0-25,0 25,25 0,-25 0,25 0,-25 25,49-25,-49 0,0 0,0 25,0-25,0 25,0-1,0 1,0-25,-24 25,-1 0,25 0,-25-25,25 24,0-24,0 25,0-25,0 25,0-25,0 25,0 0,0-25,0 24,0-24,0 25,0-25,0 25,0 0,0-25,0 25,0-25,-25 0,25 0,-25 0</inkml:trace>
  <inkml:trace contextRef="#ctx0" brushRef="#br0" timeOffset="8846">1564 625,'0'25,"0"-25,0 49,0-24,0 25,0-25,0-1,0-24,0 25,0-25,0-25,0 1,0-1,0 0</inkml:trace>
  <inkml:trace contextRef="#ctx0" brushRef="#br0" timeOffset="9424">1812 253,'0'0,"24"25,26-25,-25 49,0-49,-25 50,49-50,-49 49,25-24,0 0,-25 0,50 0,-50 0,24-25,-24 24,0 1</inkml:trace>
  <inkml:trace contextRef="#ctx0" brushRef="#br0" timeOffset="10080">2060 203,'0'0,"-25"25,25 0,-25-25,25 49,-25-24,0 0,1 25,-1-26,0 26,25-25,-25 0,25 0,0-25,0 24,0-24,0 25,-25 0,25-25,0 25,-24-25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41:11.53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0 130,'0'0,"24"0,-24 0,25 0,-25 0,25 0,25 0,-1 0,1 0,24 0,-24 0,-1 0,26 0,-75 0,25 0,-1 0,1 0,0 0,-25 0,25 0,-25 0,25 0,-1-25,-24 25,25 0,-25 0,25 0,-25 0,25 0,0 0,-1 0,1 0,0 0,25 0,24 0,1 0,-1 0,0 0,1 0,-1 0,1 0,-26 0,1 0,-50 0,25 0,-25 0,24 0,1 0,-25 0,25 0,0 0,24 25,-24-25,50 0,-1 0,1 0,-1 0,0 0,1 0,-1 0,1 0,24 0,-25 0,1 0,-1 0,0 0,26 0,-1 0,50 0,-25 0,49 0,26 0,-1 0,1 0,24 0,50-50,-75 50,1-49,-1 49,-24 0,-75 0,-49-25,-1 25,-24 0,-25 0,25 0,0 0,-1 0,51 0,-1 0,-24 0,49 0,-49 0,24 0,-24 0,-1 0,1 0,0 0,24 0,0 0,-24 0,0 0,-1 0,1 0,-1 0,26 0,-1 0,-24 25,-1-25,1 0,0 0,24 0,0 0,1 0,49 0,25 0,-25 0,0 0,49 0,1 0,-75 0,50 0,-50 0,1 0,24 0,-50 0,25 0,0 0,25 0,-24 0,-26 0,0 0,-24 0,49 0,-24 0,24 0,0 0,0 0,50 0,-25 0,-25 0,25 0,-24 0,-1 0,-25 0,1 0,-26 0,-24 0,0 0,0 0,0 0,-1 0,1 0,25 0,24 0,-24 0,-25 0,-1 0,-24 0,50 0,0 0,-1 0,-24 0,0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42:05.88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74,'49'0,"26"-25,49 25,25 0,-1 0,1 0,-25 0,-25 0,-24 0,-26 0,26 0,-50 0,-25 0,49 0,-49 0,25 0,0 0,0 0,24 0,1 0,24 0,1 0,-1 0,1 0,-1 0,-24 0,24 0,-24 0,-1 0,26 0,-1 0,0 0,1 0,24 0,0 0,50 0,-50 0,25 0,25 0,-25 0,25 0,-25 0,75 0,-1 0,0 0,-24 0,-75 0,50 0,-50 0,-24 0,-1 0,1 0,-1 0,25 0,-24 0,24 0,0 0,0 0,0 0,1 0,-26 0,25 0,-24 0,-1 0,1 0,-1 0,-24 0,24 0,25 0,25 0,50 0,24 0,1 0,-1 0,1 0,-1 0,1 0,-26 0,-49 0,-49 0,-26 0,26 0,-75 0,24 0,51 0,49 25,0-25,50 0,-75 0,-50-25,26 25,-26-24,-49 24,25-25</inkml:trace>
  <inkml:trace contextRef="#ctx0" brushRef="#br0" timeOffset="126305">7962 7317,'25'0,"99"25,25 0,24 0,75-1,100-24,-1 25,25-25,124 0,-149 0,25 0,-74 0,-100 0,50 0,-24 0,-100 0,-25 0,-25 0,1 0,-26 0,26 0,-26-25,26 25,24 0,0 0,25 0,-49 0,-26-24,1 24,-25-25,0 0,-25 25,24-25,1 25,-25 0,25 0,25 0,24 0,25 0,25-25,0 25,75 0,-26-24,51 24,-76-25,1 0,-124 25,0 0,-25-25,-50 25,50-25,-25 0,25 1</inkml:trace>
  <inkml:trace contextRef="#ctx0" brushRef="#br0" timeOffset="127602">5010 7615,'25'25,"74"-1,50 1,50-25,24 0,0 0,25 0,-25 0,-49 0,-124 0,-26 0,-24-25</inkml:trace>
  <inkml:trace contextRef="#ctx0" brushRef="#br0" timeOffset="139370">2976 7193,'-25'0,"1"-25,-1 0,0 1,-25-1,26 0,-1-25,-74 50,24-74,26 49,-26-24,26 24,24-25,-25 25,25-24,1 24,24 0,-50-24,25 24,0-25,0 1,1 24,-1-25,0 1,25-26,-25 26,0-26,1 1,24-1,0 1,0-1,0 1,0 24,0-24,0 0,24 24,26-24,-25 24,49-24,26 24,-26 0,50-24,25 0,-75 74,25-25,1 0,-26 25,25 0,0 0,-49 50,25-26,-1 26,0 0,1-1,-50 1,24-1,-24-24,-25 50,0-1,0 0,0 26,0-1,-25 50,0-50,1 50,-26-50,-24 25,-1 0,26-25,-51 0,26-24,24-26,1 26,49-50,-25-25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59:41.78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79 1324,'25'0,"74"-25,75 25,-25 0,49-50,-24 26,-1 24,-24-25,-99 0,-1 25,-24 0,0 0,0 0,0 0,-1 0,1 0,0 0,25 0,-26 0,26 0,0 0,-1 0,1 0,49 0,0 0,50 0,-25 0,25 0,-25 0,-25 0,0-25,-24 25,-26 0,-24 0,0 0,-25 0,25 0,49 50,-24-50,24 0,1 0,-26 0,1 0,0 0,-26 0,26 0,-25 0,0 0,-25 0,24 0,-24 0,50-50,-25 50,24-25,26 1,-1 24,1-25,49 0,-50 25,0 0,-49-25,25 25,-25-25,-1 25,-24 0,25 0,0 0,-25-49,0 24,0-25,0 1,0-26,0 26,0-1,0-24,0 24,0 1,0-26,0 25,0-24,0 24,0 1,0 49,0-25,0 0,0 25,0-25,0 1,-25 24,-49 0,-1 0,-24 0,0 0,-25 0,25 0,-50 0,50 0,0 0,-1 0,1 0,25 0,-26 0,-24 0,0 0,-49 0,-26 0,1 0,49 0,50 0,24 0,51 0,-1 0,0 0,0 0,25 0,-25 0,-24 0,24 0,0 0,0 0,-24 0,24 0,0 0,0 0,-24-25,24 25,-25 0,1 0,-1 0,-24 0,-1-25,26 25,-1 0,0 0,26 0,-26 0,50 0,-25 0,0 0,1 0,-1 0,-25 0,25 0,-24 0,-1 0,25 0,1 0,-1 0,0 0,0 0,0 0,-24 0,49 0,-25 0,0 0,25 0,-25 0,25 0,-24 0,-1 0,0 0,0 0,0 0,1 0,-26 0,50 0,-25 0,25 0,0 25,-25 0,0-25,25 24,0 1,0-25,0 25,0-25,0 25,0-25,0 49,0-24,0 0,0 25,0-1,0 1,0-50,0 50,0-50,0 24,0 26,0 0,0-26,0 26,0-25,0 49,0-74,0 25,0-25,0 25,0 24,0-24,0 0,0 49,0-24,0-50,0 25,0 0,0-1,0-24,0 25,-24-50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2:08:16.01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6424 2,'0'0,"25"25,-25-25,25 0,-1 0,1 0,25 0,-50 0,25 0,-25 0,24 0,1 0,-25 0,25 0,-25 0,0-25,0 25,25 0,-25 0,25 0,-1 0,26 0,-25 0,0 0,-25 0</inkml:trace>
  <inkml:trace contextRef="#ctx0" brushRef="#br0" timeOffset="1016">7887 52,'25'0,"0"0,0 0,0 0,24 0,26 0,-1 0,1 0,-26 0,-24 0,0 0,-25 0</inkml:trace>
  <inkml:trace contextRef="#ctx0" brushRef="#br0" timeOffset="7251">0 1540,'0'0,"49"0,-24 0,25 0,-1 0,26 0,-51 0,26 0,0 0,-26 0,-24 0,25 0,0 0,-25 0,25 0,-25 0,49 0,1 0,0 0,24 0,-49 0,25 0,24 0,-24 0,-1 0,26 0,-26 0,1 0,-25 0,24 0,1 0,-25 0,-25 0,49 0,-49 0,25 0,-25 0,25 0,0 0,-1 0,-24 0,50 0,-25 0,0 0,24 0,-24 0,-25 0,50 0,-50 0,24 0,-24 0,25 0,0 0,0 0,0 0,0 0,-1 0,51 0,-26 0,1 0,0 0,-1 0,-24 0,0 0,24 0,-24 0,0 0,0 0,0 0,-25 0,24 0,1 0,-25 0,25 0,0 0,-25 0,25 0,-1 0,1 0,-25 0,25 0,0 0,-25 0,49 0,-24 0,0 0,0 0,-25 0,25 0,-1 0,1 0,-25 0,25 0,0 0,0 0,-1 0,-24 0,25 0,0 0,-25 0,25 0,-25 0,25 0,0 0,-1 0,1 0,-25 0,25 0,0 0,0 0,-25 0,49 0,-24 0,0 0,0 0,24 0,26 0,-1 0,0 0,1 0,-1 0,1 0,-1 0,0 0,-24 0,25 0,-26 0,-24 0,25 0,-1 0,-24 0,-25 0,50 0,-26 0,1 0,0 0,25 0,-26 0,26 0,0 0,-1 0,26 0,-1 0,0 0,1 0,-1 0,1 0,49 0,-25 0,0 0,75 0,-100 0,25 0,-24 25,-1-25,1 0,-1 0,0 0,-24 0,0 0,-1 0,-49 0,25 0,-25 0,0 0,25 0,-25 0,25 0,49 0,-49 0,25 0,-1 0,26 0,-26 0,26 0,-1 0,0 0,1 0,-1 0,1 0,-26 0,26 0,-26 0,-24 0,0 0,0 0,-25 0,25 0,-1 0,-24 0,25 0,0 0,25 0,-26 0,1 0,25 0,-25 0,-1 0,26 0,0 0,-1 0,1 0,24 0,-49 0,25 0,-1 0,1 0,-25 0,-1 0,26 0,-25-25,0 25,0 0,-25 0,24 0,1 0,0 0,-25 0,25 0,24 0,-49 0,50 0,0 0,-1 0,26 0,-1 0,-49 0,24 0,-24 0,-25 0,25 0,-25 0,0 0,25 0,0 0,-1 0,1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2:18:05.7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0,'0'0,"25"0,25 0,24 0,25 0,50 0,-75 0,1 0,-1 0,-24 0,-50 0</inkml:trace>
  <inkml:trace contextRef="#ctx0" brushRef="#br0" timeOffset="828">2456 446,'0'0,"25"0,24 0,1 0,49 25,75 0,-1-25,-24 0,74 25,-74-25,25 0,24 0,-98 0,-1 0,0 0,-25 0,1 0,-26 0,1 0,0 0,-26 0,1 0,-25 0,50 0,-1 0,26 0,-1 0,1 0,-26 0,-24 0,0 0,-25 0,25 0,-25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21:31.634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0,'24'0,"-24"0,25 0,-25 0,25 0,-25 0,25 0,0 0,-25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2:18:26.38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0 647,'0'0,"74"0,26 0,49 0,49 0,75 0,49-50,26 50,-100 0,-75-25,-98 25</inkml:trace>
  <inkml:trace contextRef="#ctx0" brushRef="#br0" timeOffset="610">3324 51,'25'0,"49"0,25 0,25 0,-49 0,-50 0,24 0,-24 0,-25 0,25 0,-25 0,25 0,49 0,-24 0,49-25,-25 25,1 0,-1 0,-49 0,25 0,-26 0,-24 0,25 0,-25 0,50 0,24 0,25 0,1 0,24 0,-50-24,-24 24,-26 0,1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2:18:13.97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0,'49'0,"75"0,75 0,-26 0,-73 0,48 0,-98 0,-25 0,0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2:18:24.0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0,'24'0,"51"0,-1 0,75 0,25 0,24 0,1 0,-1 0,-49 0,-50 0,-25 0,-24 0,-50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2:18:24.82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0,'25'0,"49"0,1 0,49 0,74 25,75-25,74 0,125 0,49 0,-25 0,-99 0,-100 0,-74 0,-74 0,-124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2:17:59.78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50 598,'0'25,"0"49,0 0,0 26,0-1,0 0,0 25,0 25,-24 25,24-50,-25 49,25-74,0 1,0-1,0-25,0-24,0-25,0-25,0 25,0-25,74 0,50 0,0 0,50 0,24 0,1 0,-1 0,-24 0,-25 0,0 0,-25 0,0 0,0 0,-50 0,25 0,50 0,-50 0,1 0,24 0,-25 0,25 0,-25 0,-25 0,1 0,-26 0,-24 0,-25-50,0 0,0 1,0-26,0 1,0-1,25-49,-25 50,25-50,-25 50,0-1,0 1,0-25,0 49,0-24,0-1,0 1,0-1,0 1,0-1,0 26,0-1,0-24,0 24,0 1,0 24,0 0,0-25,0 26,0 24,0-25,0 0,0 25,0-25,0 25,0-25,0 25,0-24,0-1,0 25,0-25,-25 25,25-25,0 25,-25 0,0-25,25 1,-24 24,24-25,-25 25,0-25,25 0,-25 25,0 0,1 0,-26 0,0 0,26 0,-26 0,0 0,1 0,-1 0,25 0,-24 0,-1 0,1-25,-26 25,1 0,-1 0,26 0,-26 0,1 0,-1 0,-24 0,25 0,-25 0,24 0,-24 25,25 0,-26 25,26-50,0 0,24 24,-25 1,26-25,-1 0,50 0,-25 0,25 0,-24 0,-1 0,0 0,25 25,-50-25,26 0,-1 0,0 0,0 25,0-25,25 0,-24 0,24 0,-25 0,0 0,0 0,-24 25,24-1,-25 1,25 0,-24-25,24 25,0-25,0 0,25 0,-24 25,-1-25,-25 24,25 1,1-25,-1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2:53:06.99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24,'0'0,"49"0,-24 0,25 0,24 0,1 0,-1 0,1 0,-1 0,0 0,1 0,-26 0,1 0,-25 0,49 0,1 0,24 0,50 0,-25 0,0 0,25 0,-25 0,24 0,-73 0,-1 0,1 0,-1 0,0 0,26 0,24 0,25 0,-50 0,0 0,-25 0,-24 0,24 0,-24 0,24 0,1 0,-1 0,1 0,24 0,0 0,-24 0,-1 0,0 0,1 0,-1 0,1 0,-51 0,51 0,-1 0,75 0,-25 0,0 0,25 0,-75 0,1 0,-26 0,26 0,-26 0,26 0,-1 0,25 0,1 0,48 0,-23 0,-1 0,0 0,-25 0,-25 0,-24 0,24 0,1 0,-1 0,0 0,1 0,24-24,0 24,1 0,48 0,-24 0,-24 0,48 0,-48 0,-26 0,0 0,26 0,-26 0,1 0,-1 0,0 0,1 0,-1 0,-24 0,-1 0,-24 0,25 0,-1 0,1 0,0 0,-1 0,-24 0,25 0,-1 0,-24 0,25 0,-1 0,-24 0,50 0,-51 0,1 0,25 0,-50 0,25 0,-1 0,1 0,0 0,49 0,-24 0,0 0,-1 0,1 0,-1 0,1 0,24 0,1 0,-26 0,26 0,-26 0,1 0,0 0,24 0,-24 0,-25 0,49 0,0 0,1 0,-50 0,-1 0,1 0,0 0,0 0,0 0,-25 0,24 0,1 0,0 0,25 0,-50 0,24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2:53:41.8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0,'25'0,"49"25,-24-25,25 0,24 24,25-24,25 0,-25 0,24 0,-48 0,24 0,-75 0,26 0,-26 0,1 0,-25 0,24 0,1 0,0 0,-1 0,-24 0,0 0,24 0,-24 25,0-25,-25 0,50 0,-1 0,1 0,-1 0,1 0,0 0,-1 0,-24 0,25 0,-1 0,26 0,-26 0,26 0,-1 0,1 0,-1 0,0 0,1 0,24 0,0 0,25 0,-49 0,24 0,-50 0,26 0,-1 0,-24 0,24 0,1 25,-1-25,1 0,24 0,-25 0,1 25,49 0,-100-1,26 1,-25-25,24 0,-24 0,25 0,0 0,-1 0,26 0,-1 0,50-25,-50 1,50-1,-49 0,24 25,25-25,-50 25,1 0,-1-25,-24 25,49-24,-24 24,-1 0,0 0,-24 0,-25 0,49 0,-49 0,0 0,0 0,24 0,1 0,24 0,25 0,-24 0,24 0,0 0,-49 0,0 0,-1 0,-49 0,25 0,0 0,0 0,24 0,1 0,-50 0,25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2:53:44.1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0,'24'0,"-24"0,25 0,25 0,24 0,-24 4,24-4,1 0,24 0,0 0,0 0,50 0,-50 0,-24 0,-1 0,1 0,24 0,0 0,25 0,-25 0,1 0,-26 0,0 0,-24 0,-50 0,50 0,-26 0,26 0,0 0,24 0,0 0,1 0,23 0,-23 0,-1 0,25 0,-24 0,-1 0,0 0,1 0,-1 0,1 0,-1 0,0 0,1 0,24 0,0 0,50 0,-25 0,-25 0,1 0,-26 0,-24 0,24 0,0 0,1 0,-1 0,75 0,-25 0,0 0,75 0,-1 0,50 0,-49 0,-1 0,-24 0,-26 0,51 0,-26 0,-73 0,-26 0,25 0,1 0,47 0,-47 0,24 0,-25 0,0 0,50 0,-25 0,25 0,-25 0,-25 0,50 0,-50 0,25 0,25 0,-50 0,75 0,24 0,1 0,-1 0,25 0,-24 0,-1 0,-49 0,-75 0,1 0,-1 0,1 0,-1 0,0 0,50 0,1 0,23 0,26 0,-25 0,49 0,0 0,0 0,-24 0,-75 0,-25 0,-24 0,24 0,-49 0,0 0,25 0,-1 0,26 0,-1 0,0 0,26 0,24 0,-50 0,25 0,25 0,-24 0,-26 0,0 0,1 0,-50 0,24 0,1 0,-25 0,49 0,-49-4,0 4,0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2:53:54.03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0,'0'0,"25"0,49 24,100 1,24 0,1 0,49 0,0-1,0 1,-50-25,-74 0,-24 0,-51 0,-49 0,25 0,-25 0,25 0,-25 0,25 0,-1 0,-24 0,50 0,24 0,1 0,-1 0,1 0,-1 0,25 0,25 0,25 0,-74 0,-1 0,-74 0,50-25,-1-24,-24 49,0-25,-25 25,0-25</inkml:trace>
  <inkml:trace contextRef="#ctx0" brushRef="#br0" timeOffset="1234">198 446,'25'0,"50"25,-1-25,124 25,-49-25,75 0,-26 0,0 0,1 0,-1 0,-74 0,-49 0,-26 0,1 0,-25-25,0 0,-1 25,-24 0,25 0,-25 0,50-25,-25 25,-1-25,26 25,0 0,-1 0,-24 0,25 0,-1 0,1 0,-25 0,-1 0,26 0,-50 0,25-24,-25 24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2:54:11.843"/>
    </inkml:context>
    <inkml:brush xml:id="br0">
      <inkml:brushProperty name="width" value="0.09701" units="cm"/>
      <inkml:brushProperty name="height" value="0.09701" units="cm"/>
      <inkml:brushProperty name="color" value="#FFFF00"/>
      <inkml:brushProperty name="fitToCurve" value="1"/>
    </inkml:brush>
  </inkml:definitions>
  <inkml:trace contextRef="#ctx0" brushRef="#br0">3053 6128,'-25'0,"0"0,0 0,-24 0,-26-25,1 0,-1 25,1-25,-50 0,25-49,-25 24,24-24,-48 0,-1-26,-50 1,26 0,24 0,75 24,-75-24,49-25,-24 25,0 0,25-25,25 49,-1-49,-24 25,50 24,-51-49,26 0,-1 25,26-25,-1-25,25 50,25 0,0-50,0 0,0 0,0 1,0-76,0 100,0-49,0 24,0 0,0 25,0-50,0 26,25 24,25 49,-25-24,-1 49,1-24,50-1,-50 1,24 24,26 1,-26-26,-24 75,25-49,-26-1,51 25,-1-24,-49 24,25-25,24 26,0-26,1 25,24-24,25-1,-25 0,50-24,0 24,0 25,24 1,-49-1,25 0,25-25,-25 1,0 49,-1 0,26-25,-75 0,50 0,-25 25,25 0,-25-24,50 24,-50 0,49 0,-49 0,50 0,-25 0,0 0,-1 0,-24 0,25 0,0 0,0 0,-25 0,-25 0,50 0,-50 49,50-24,-50 0,25 24,-25 1,-24-50,24 25,0 24,-24-24,49 25,-50-25,-24 24,24-24,25 25,-49-25,-25-1,49 26,-49-25,0 24,0 1,24 0,1-1,-25 1,24 24,1-24,0-1,-26 1,-24 0,25-26,0 26,-25 24,0-24,0-25,0 25,0-26,0 26,0 0,0-1,0-24,0 49,0-24,0 0,0-1,0 1,0 24,0-24,0 24,0-24,0 24,0-24,0 24,0-24,0 24,0 1,0-26,0 26,0 24,0-49,0 49,0-25,0-24,-25 24,25-24,0 24,0-24,0 24,0 1,0-1,0 1,-25-26,1 1,-1 24,0 1,0-1,-25 25,26-24,-51 24,50-25,1-49,-26 49,0 1,1-50,24 49,-74 1,49-26,-24 1,-25-1,49 26,-74 49,0-75,-25 26,25-1,-74 25,49-24,74-1,-49 1,25-26,25-24,-1 25,1-50,-25 49,24-24,-74 25,25-25,25 24,25-49,-25 25,24-25,1 0,24 25,25-25,1 0,24 0,-25 0,25 0,-25 0,0 0,0 0,0 0,1 0,24 0,-25 0,25 0,-25 0,25-50</inkml:trace>
  <inkml:trace contextRef="#ctx0" brushRef="#br0" timeOffset="2657">1118 2134,'0'0,"25"25,-25-25,0 25,0-1,0 1,24 0,1-25,0 50,-25-50,0 24,25 1,-25 0,25 0,-25-25,0 49,0-24,25 0,-25 0,49 0,-49 0,0-1,0 26,25-25,0 0,-25 24,0-49,0 25,25 25,-1-26,1 26,0-25,25 0,-50-1,0 26,24 0,1-26,0 1,0 25,-25-25,25-1,-1 1,1 0,0 25,0-26,24 26,-49-25,50 0,-25 24,24-24,-24 0,25 0,-1 24,-49-24,50 25,0-25,-26 24,51-49,-50 25,0 0,24 0,-24-1,0 1,49 0,-24 0,-25 0,24-1,1-24,-25 50,24-25,-49-25,25 25,0-25,0 0,-1 49,1-49,-25 25,25-25,49 0,-49 0,0 0,-25 0,25 0,0 25,-1-25,1 25,0-1,25 1,-1-25,1 0,-25 25,24 0,1-25,0 25,-26-25,26 0,-25 0,0 0,24 0,1 0,-25 0,24 0,-24 0,49 0,-24 0,0 0,-26 0,1 0,0 0,0 0,0 0,-25-25,49 25,-49-25,25 25,0 0,0-25,-1 0,1 25,-25-24,50-1,-25 0,24 0,-49 25,25-25,0 1,0-1,0 25,-1-25,1 0,25 0,-25-24,24 24,1-25,-25 26,24-1,-24-25,0 1,0 24,-1-50,1 51,0-1,-25-50,25 50,0 1,-1-26,1 25,0-24,0-26,0 50,-1-24,1-1,0 1,-25-1,50 25,-26-49,1 24,0 25,0-24,24-26,-49 51,50-1,-50-50,50 26,-25-1,-25 25,49-24,-49-1,25 25,0-49,0 24,-1 1,26-1,-50 0,25 26,0-26,-1 0,26 1,-50 24,25-25,0 26,-25-1,49 0,-49 0,0 0,0 25,0-24,0-1,0 25,0-25,0 25,0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21:31.853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0,'25'0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2:55:13.302"/>
    </inkml:context>
    <inkml:brush xml:id="br0">
      <inkml:brushProperty name="width" value="0.09701" units="cm"/>
      <inkml:brushProperty name="height" value="0.09701" units="cm"/>
      <inkml:brushProperty name="color" value="#3333CC"/>
      <inkml:brushProperty name="fitToCurve" value="1"/>
    </inkml:brush>
  </inkml:definitions>
  <inkml:trace contextRef="#ctx0" brushRef="#br0">50 521,'0'25,"0"0,0 0,0 0,0-1,0 26,0 0,0-1,0 26,0-26,0 1,0-25,0-1,0 1,0-50</inkml:trace>
  <inkml:trace contextRef="#ctx0" brushRef="#br0" timeOffset="609">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2:55:14.380"/>
    </inkml:context>
    <inkml:brush xml:id="br0">
      <inkml:brushProperty name="width" value="0.09701" units="cm"/>
      <inkml:brushProperty name="height" value="0.09701" units="cm"/>
      <inkml:brushProperty name="color" value="#3333CC"/>
      <inkml:brushProperty name="fitToCurve" value="1"/>
    </inkml:brush>
  </inkml:definitions>
  <inkml:trace contextRef="#ctx0" brushRef="#br0">25 496,'0'25,"0"0,0 0,0 49,0-24,0-25,0-1,0 26,0-25,0-25,0 25,0-1,0-48,-25-1</inkml:trace>
  <inkml:trace contextRef="#ctx0" brushRef="#br0" timeOffset="578">25 100</inkml:trace>
  <inkml:trace contextRef="#ctx0" brushRef="#br0" timeOffset="1109">521 447,'-25'0,"25"0,-25 25,0-25,0 0,25 0,-24 0,-1 24,25-24,-25 0,25 0,0 25,0-25,0 25,0-25,0 25,0-25,0 25,0-1,0-24,0 25,0-25,0 0,0 25,0-25,25 25,-25 0,0-25,25 0,-25 24,24-24,-24 0,0 0,25 0,-25-24,25-1,0 25,0 0,-25-25,0 0,0 0,24 25,-24-24,0-1,0 25,0-25,0 0,0 0,0 1,0-1,0 0,0 25,0-25,0-24,0 49,0-25,0 0,0 0,0 0,0 25,0-49,0 49,0-25,0 0,0 0,0 1,0 24,0-25,0 0,0 0,0 25,0-25,0 25,0 0,25 25,-25 0,0 0,0 24,25 26,0-1,-25 1,49-26,-24 26,-25-51,25 26,-25 0,0-50,0 49,0-49,0 0,0 25,0-25,0 25,0-25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2:55:17.443"/>
    </inkml:context>
    <inkml:brush xml:id="br0">
      <inkml:brushProperty name="width" value="0.09701" units="cm"/>
      <inkml:brushProperty name="height" value="0.09701" units="cm"/>
      <inkml:brushProperty name="color" value="#3333CC"/>
      <inkml:brushProperty name="fitToCurve" value="1"/>
    </inkml:brush>
  </inkml:definitions>
  <inkml:trace contextRef="#ctx0" brushRef="#br0">39 74,'0'0,"0"25,0 0,0-25,0 50,0-26,-25 1,25 25,0 24,0-24,0-25,0 24,0-24,0 49,0-49,0 0,0 0,25 0,-25-1,25 26,-1-25,-24 0,25-25,-25 24,50-24,-50 0,25 0,-1 0,1 0,0 0,0 0,0-24,-1 24,-24-25,50 0,-50 25,25-50,25 50,-50-24,24-1,-24 25,50-25,-50-25,25 50,0-49,-25 24,24 0,1-24,-25-1,0 25,0-24,0-1,0 0,0 26,-25-1,25-25,0 50,-24-25,24 25,-25-24,0 24,0-25,25 0,-49 25,49 0,-25 0,-25 0,25 0,0 0,1 0,24 25,-50-25,25 0,25 0,-25 0,1 0,24 0,-25 25,25-50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2:55:18.646"/>
    </inkml:context>
    <inkml:brush xml:id="br0">
      <inkml:brushProperty name="width" value="0.09701" units="cm"/>
      <inkml:brushProperty name="height" value="0.09701" units="cm"/>
      <inkml:brushProperty name="color" value="#3333CC"/>
      <inkml:brushProperty name="fitToCurve" value="1"/>
    </inkml:brush>
  </inkml:definitions>
  <inkml:trace contextRef="#ctx0" brushRef="#br0">51 0,'0'0,"0"25,0-25,0 25,0 49,0-24,0 24,0 1,0 24,0 25,0 25,0-25,0 0,0-50,0 25,0-24,0-1,0-49,0-25,-25 25,0-50,25 25,0-25,0 0,0-24</inkml:trace>
  <inkml:trace contextRef="#ctx0" brushRef="#br0" timeOffset="547">820 224,'-25'24,"25"-24,-25 25,0 0,-24 0,24-25,-25 49,-24-24,-1 0,26 0,-26 0,50-25,-49 49,74-49,-25 25,25-25,-25 0,25 25,-24-25,-1 0,25 0,-25 0,25 0,-25 0,25 25,0-25,25 0,-25 24,50 26,-1 0,50 49,-74-50,25 1,-25-25,0 0,-1-25,-24 24,50-24,-25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2:55:21.131"/>
    </inkml:context>
    <inkml:brush xml:id="br0">
      <inkml:brushProperty name="width" value="0.09701" units="cm"/>
      <inkml:brushProperty name="height" value="0.09701" units="cm"/>
      <inkml:brushProperty name="color" value="#3333CC"/>
      <inkml:brushProperty name="fitToCurve" value="1"/>
    </inkml:brush>
    <inkml:brush xml:id="br1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223 1464,'0'0,"0"24,0 51,0-26,0 26,0-1,0 1,0-1,0-24,0-25,0-1,-25-48,25-1</inkml:trace>
  <inkml:trace contextRef="#ctx0" brushRef="#br0" timeOffset="500">0 1141</inkml:trace>
  <inkml:trace contextRef="#ctx0" brushRef="#br0" timeOffset="953">694 1464,'0'0,"0"0,0 24,0 1,0-25,0 50,0-25,0-1,0 1,0 0,0 0,0-25,0 25,0-25,0 49,0-24,0-25,0 50,0-25,0-1,0 1,0-25,-24 0,-1 0,25-25</inkml:trace>
  <inkml:trace contextRef="#ctx0" brushRef="#br0" timeOffset="1515">570 1092</inkml:trace>
  <inkml:trace contextRef="#ctx0" brushRef="#br0" timeOffset="2125">1215 1340,'-24'0,"24"0,0 24,0-24,-25 25,25-25,0 25,0 0,0 0,0-25,0 24,0 1,-25 0,25 25,0-50,0 24,0 1,0-25,0 25,0 0,0 0,0-25,0 24,0-24,0 0,0 25,0-25,0 0,0 25,25-25,-25 0,25 0,24 0,-49 0,25 0,-25 0,25 0,0-25,-25 25,0-49,0 49,0 0,24-50,-24 25,25 0,0-24,0 24,24 0,-49 0,25-24,0 24,-25 0,0-24,0 24,0 0,0 0,0-24,0 24,0-25,0 25,0 1,0-1,0 0,0 25,0-25,0 0,0 1,0 24,0-25,0 25,0-25,0 0,0 25,0-25,0 25,0 50,25-25,0 49,-25 1,0 73,0-48,0 24,0-25,0-25,0 1,0-26,0 26,0-50,0-25,0 24,-25-24,25-24</inkml:trace>
  <inkml:trace contextRef="#ctx0" brushRef="#br0" timeOffset="3562">1215 1364,'25'0,"0"0,-25 0,0-24,0 24,25 0,0 0,-25 0,49 0,-24 0,0 0,-25 0,25 0,-25 0</inkml:trace>
  <inkml:trace contextRef="#ctx0" brushRef="#br1" timeOffset="8469">50 447,'0'0,"0"24,0-24,24 50,1 0,0-1,49 51,1-1,49 50,49 74,1 0,24 0,-24-24,-25 24,0-49,24 49,-49 0,-49-99,-1 0,1-25,-75-99,0 25,-25-25,0 0,25-25,-25 1,0-76,-24 51</inkml:trace>
  <inkml:trace contextRef="#ctx0" brushRef="#br1" timeOffset="9219">1687 0,'0'25,"0"0,0 0,-50 49,0 0,-24 50,0 0,-75 100,25-1,-75-25,50 50,25-49,0-1,50 50,-50-49,74 24,26-99,-26 0,50-25,0-24,0-1,0-49,0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2:53:58.29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6534 7186,'0'25,"-25"-25,1 24,-1 1,-25 0,1 0,-1-25,-49 25,49 24,-24-49,-1 50,26-25,-26-1,26 1,24 0,-50-25,1 0,0 25,-1 0,1-1,24-24,-24 0,-50 0,0 0,-25 0,25 0,-25 0,0 0,0-24,-24-1,73 0,-48 25,73 0,1-50,-25 1,-25 49,-50-99,50 74,-50-25,25-24,25 24,-24-24,48 24,-48-24,-1-26,25 1,0 0,-25 25,74-1,-24-24,0-25,0-25,-25 0,-50 50,50 0,25 24,24-24,1 25,49-25,-49 24,-1-49,1 0,24 50,1-75,-50 74,49-49,0 50,26-25,-51-25,26 0,-1 25,50-25,-25 24,25-49,0 50,-25-25,25 25,0-50,0 50,0 0,0-50,0 50,0-1,0 1,0 0,0 25,0-1,0 1,0-1,0 26,0-26,0 26,25-50,0 24,0 26,-25-26,49 1,-24 24,0-49,25 24,-1 1,-24 24,49-49,-49 25,25 24,-25-24,24 24,-24 1,25 24,-1-50,1 26,-1-1,26 1,-26-1,26 0,-1 25,26-74,-26 74,25-24,-49-1,24 25,25 1,50-26,0 25,25 0,24 25,125-49,-1 49,25-50,-99 25,0 1,0-1,25 0,-25 0,-49 25,-1 0,1 0,-51 0,51 0,-50 25,24 0,-49 24,-49 1,-1 0,25-1,-24 1,49 24,-25-24,0-1,-24 51,-26-76,-24 26,25 25,-25-26,-1-24,1 25,0-1,0 1,24 24,51 25,-76-74,26 50,0 24,24-25,-24 25,-26-24,26-26,-50 26,25-25,0 49,0-25,-1 1,-24 24,0 0,0 50,50 0,-50 49,0-49,25 25,-25-1,0-24,0-25,0 50,0-50,0 25,0-25,0 0,0 24,0-24,0-24,0 73,0-49,-25 50,25 0,-25-1,0-24,-24 25,-1-50,0 0,1-25,-26 50,1-25,24 25,1-50,-50 25,49-25,-49-25,49 26,1-51,-1 1,25 0,-24-26,24 1,0 0,25 0,0-25,0 25,-25-25,25-25,0 0,0-25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2:56:07.9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  <inkml:brush xml:id="br1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424 1191,'0'0,"0"25,0 25,0-26,0 1,0 0,0 25,0-26,0 1,0 25,0-50,0 25,0-25,0-25,-24 25,-1-25,25 0</inkml:trace>
  <inkml:trace contextRef="#ctx0" brushRef="#br0" timeOffset="563">449 869</inkml:trace>
  <inkml:trace contextRef="#ctx0" brushRef="#br0" timeOffset="1000">970 1241,'0'0,"0"25,0 24,0-24,0 0,0 24,0-24,0 25,0-25,0-1,0-24,0 25,-25-50,0 1,25-1</inkml:trace>
  <inkml:trace contextRef="#ctx0" brushRef="#br0" timeOffset="1469">1020 844,'0'0,"0"0</inkml:trace>
  <inkml:trace contextRef="#ctx0" brushRef="#br0" timeOffset="1906">1665 1290,'0'-24,"-25"24,0 0,0 0,0 0,1 0,-26 0,25 0,0 0,1 0,24 24,-25-24,0 0,25 25,0-25,0 25,0-25,0 25,0-25,0 49,0-49,0 25,0-25,0 25,0 0,0 0,0-25,0 49,0-49,25 25,-25-25,0 25,25-25,-25 0,49 0,-49 0,50 0,-1 0,1-25,0 25,-26-25,1-24,25 24,-50 0,0 0,0 0,0 1,0-26,0 25,0 0,25 1,-25-1,0-25,24 25,-24-24,0-1,0 0,0 26,0-26,0 25,0-24,0 49,0-25,0 0,0 0,0 25,0 25,0 25,0-1,0 1,0 24,0 1,0-1,0 1,0-1,0-24,0 24,0-49,0 24,0-24,0-25,0-25</inkml:trace>
  <inkml:trace contextRef="#ctx0" brushRef="#br1" timeOffset="14861">2334 472,'-49'-25,"24"0,-25-24,-24 24,-1 0,1-25,0 26,-26-26,26 50,0-25,49 25,-25 0,-24 0,24 0,1-25,-26 25,1 0,24-24,0 24,-24 0,24 0,1 24,-26 1,26-25,24 50,-25-25,26 24,-26 1,0-1,26-24,-26 25,0-1,26 26,-51-26,26 1,-51 49,51-24,-51 24,51-25,49 1,-50-26,50 1,-49-25,49 49,0-24,0-1,0-24,0 25,0-1,0 1,0 0,0-1,24 1,1 24,25 1,-1-26,51 50,-1-24,75-1,-26 26,51-51,-1 1,1-50,-26 0,-24 0,-50 0,1-50,-51 1,100-1,-50 0,0-24,-24-25,74-1,49-24,-123 50,-1-25,0 24,-49-24,0 25,-25 24,0 1,0-1,0-24,0 24,0 0,0 1,0 24,0 0,-25 25,25-25,-25 0,25 25,-24 0,24-24,0-1,-25 25,0-25,0 0,0 0,25 25,-24-49,24 49,-25 0,25-50,-25 50,0-25,0 25,25-24,-24-1,24 25,-50-25,50 25,-25-25,-24 0,-1 25,25 0,0 0</inkml:trace>
  <inkml:trace contextRef="#ctx0" brushRef="#br1" timeOffset="16345">3426 0,'0'0,"0"25,0 0,0 50,0-1,0 25,0 100,25 24,-25 25,0 74,0-24,-50-25,50-25,0-50,0 1,0-26,0-98,0-26,0 1,-25-100,25 1,0 24,0-25,0-24,0 24,0-24,25 0</inkml:trace>
  <inkml:trace contextRef="#ctx0" brushRef="#br1" timeOffset="16908">4592 546,'-25'0,"25"0,-25 25,0 0,-49 0,24 24,-24 1,-26-1,-48 51,48-1,-24-50,0 1,50 0,49-1,-24-49,49 25,24 25,1-1,50 1,-1 24,25 26,0-51,1 26,-26-1,25-24,-74-26,25 1,-50-25,0 25,0-25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2:56:13.86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  <inkml:brush xml:id="br1">
      <inkml:brushProperty name="width" value="0.09701" units="cm"/>
      <inkml:brushProperty name="height" value="0.09701" units="cm"/>
      <inkml:brushProperty name="color" value="#FF00FF"/>
      <inkml:brushProperty name="fitToCurve" value="1"/>
    </inkml:brush>
  </inkml:definitions>
  <inkml:trace contextRef="#ctx0" brushRef="#br0">180 1489,'0'24,"0"26,0-25,25 24,0 1,-25 24,0-24,0 0,25-26,-25 26,0-25,0-25,0 0,0-25,0 0,0-24</inkml:trace>
  <inkml:trace contextRef="#ctx0" brushRef="#br0" timeOffset="516">255 1092</inkml:trace>
  <inkml:trace contextRef="#ctx0" brushRef="#br0" timeOffset="953">726 1439,'0'0,"0"25,0 24,0-24,0 25,0-1,25 26,-25-26,0 26,0-26,0-24,0 0,0 25,0-50,0 25,0-25,0 24,-25-48,25-1,0-25</inkml:trace>
  <inkml:trace contextRef="#ctx0" brushRef="#br0" timeOffset="1454">776 819</inkml:trace>
  <inkml:trace contextRef="#ctx0" brushRef="#br0" timeOffset="1922">1619 1439,'-25'0,"0"-25,1 25,24 0,-50 0,25 0,25 0,-50 0,1 0,24 0,-25 0,26 0,24 0,-25 0,0 0,25 0,0 25,-25-25,25 25,0-25,0 49,0-49,0 25,0 0,-25 0,25 0,-24-1,24 1,0 0,0 25,0-26,0 1,0 25,0-50,0 25,0-1,0-24,24 0,1-24,0-1,0 25,24-25,-24 0,0 0,0 1,-25-1,0 0,0 0,0 25,0-49,0-1,0 25,0-24,25 24,-25-50,0 26,0-26,0 26,24-26,-24 26,0-1,0 1,0-26,0 50,0 0,0 1,0 24,0-50,0 50,0 74,0 1,0-1,25 1,0 74,-25-100,50 75,-25-49,-1-26,-24 1,25-1,0-24,0 0,0-25,-25 0,24 25,-48-25</inkml:trace>
  <inkml:trace contextRef="#ctx0" brushRef="#br1" timeOffset="17314">56 521,'0'0,"50"50,49-1,-49 26,-1-1,51 1,-1 49,0 0,0 25,50-25,-25 24,25-24,-25 25,-25 0,25 0,0-50,0 25,-25-25,-49-74,-25 25,-25-25,0-1,-25-48,0-1,25 25,-25-50,-24 1</inkml:trace>
  <inkml:trace contextRef="#ctx0" brushRef="#br1" timeOffset="18033">1420 0,'-24'0,"-1"25,0 50,-25-26,-24 26,-25 49,24 49,-49 1,25 24,-25 1,-49 123,49-74,-50 25,75-25,24-74,26-1,49-73,0-26,0-24,0-26,0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2:56:43.903"/>
    </inkml:context>
    <inkml:brush xml:id="br0">
      <inkml:brushProperty name="width" value="0.09701" units="cm"/>
      <inkml:brushProperty name="height" value="0.09701" units="cm"/>
      <inkml:brushProperty name="color" value="#FF00FF"/>
      <inkml:brushProperty name="fitToCurve" value="1"/>
    </inkml:brush>
  </inkml:definitions>
  <inkml:trace contextRef="#ctx0" brushRef="#br0">0 1885,'0'25,"49"-1,-49 26,50-25,-25 0,0-25,-1 49,1-49,25 25,-50 0,25 0,-1-1,1-24,0 0,-25 25,25-25,-25 0,25 25,-25-25,24 25,1-25,0 25,0-1,-25-24,25 25,-25-25,25 0,-1 0,1 25,0-25,0 50,24-50,-24 24,0 1,0-25,-25 50,49-50,-24 49,0-49,0 25,24 0,-24 0,0 0,25-1,-26 1,1-25,0 25,0 0,-25-25,25 0,-25 0,49 0,-24 25,-25-25,25 24,0-24,24 0,-24 25,25-25,-26 0,26 25,-25-25,0 0,49 25,-49 0,49-25,-24 25,0-25,24 0,0 24,1-24,-26 0,26 0,-26 0,1 0,0 0,-26 0,26 0,24 0,-49-24,25 24,-25 0,24-25,-24 0,0 0,0 0,0 25,-25-25,0 1,0 24,0-25,0 25,24-25,-24 0,0 0,0 1,0-1,0 25,25-25,-25 0,25 0,-25 1,25-1,24 0,-49 0,25-24,0-1,-25 25,0-24,0-1,25 0,0 1,-25 24,24-49,1 24,0 25,0-24,24-51,-24 51,0-1,0-24,0-1,-1 1,1 24,-25-24,0 24,50-24,-25 24,-1-49,1 25,25-1,-25 26,24-26,-24-24,25 49,-26-24,-24-1,50 26,-25-26,25 26,-26-1,26 1,-25-1,-25 0,25 26,-1-26,-24 25,25 0,-25 25,0-24,0 24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2:56:46.341"/>
    </inkml:context>
    <inkml:brush xml:id="br0">
      <inkml:brushProperty name="width" value="0.09701" units="cm"/>
      <inkml:brushProperty name="height" value="0.09701" units="cm"/>
      <inkml:brushProperty name="color" value="#FF00FF"/>
      <inkml:brushProperty name="fitToCurve" value="1"/>
    </inkml:brush>
  </inkml:definitions>
  <inkml:trace contextRef="#ctx0" brushRef="#br0">0 968,'0'0,"50"49,49 1,-49 0,24 24,25 25,50 0,0 1,-25 24,0-50,-25 50,-49-25,-1-24,-24-1,25 1,-50-26,0-24,0 0,0-25,-25-25,0 0,25-49,-25 24,25-24</inkml:trace>
  <inkml:trace contextRef="#ctx0" brushRef="#br0" timeOffset="656">943 918,'0'25,"0"-25,-25 50,0-26,0 26,-24 0,-1 74,-24-25,-1 25,1-25,49 0,-24 25,-26-49,50-1,-24 25,-1-49,50 0,0-26,0-48,0-51,0 1</inkml:trace>
  <inkml:trace contextRef="#ctx0" brushRef="#br0" timeOffset="1328">1464 0,'25'25,"-25"-25,49 0,1 0,-25 0,24 0,1 0,-25 0,-25 25,24-25,1 25,-25-25,0 25,0-25,0 24,0 1,0-25,0 25,0 0,0 0,0-1,0-24,0 25,-25 0,25 0,-49-25,49 25,-50-1,50 1,-25-25,25 25,-24 0,24-25,49 0,-24 0,25 0,-26-25,1 25,-25-25</inkml:trace>
  <inkml:trace contextRef="#ctx0" brushRef="#br0" timeOffset="6516">1861 472,'0'0,"24"-25,-24 25,25-25,25 25,-25 0,-25-25,0 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21:25.64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0,'0'0,"25"0,-25 0,0 25,0-25,0 25,0 24,25-24,-25 0,0 25,0-26,0 1,24 0,-24 0,0 0,0-1,0 1,0-25,0 25,0 0,0 0,0 24,0-49,0 25,0-25,0 0,0 0,0 25,0 0,0-25,0 24,0 1,0-25,0 25,0-25,0-25,-24 0,24 1,0-1</inkml:trace>
  <inkml:trace contextRef="#ctx0" brushRef="#br0" timeOffset="7502">99 819,'0'0,"0"0,0 24,0-24,0 25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2:56:48.888"/>
    </inkml:context>
    <inkml:brush xml:id="br0">
      <inkml:brushProperty name="width" value="0.09701" units="cm"/>
      <inkml:brushProperty name="height" value="0.09701" units="cm"/>
      <inkml:brushProperty name="color" value="#FF00FF"/>
      <inkml:brushProperty name="fitToCurve" value="1"/>
    </inkml:brush>
  </inkml:definitions>
  <inkml:trace contextRef="#ctx0" brushRef="#br0">0 843,'0'25,"25"-25,24 0,1 25,49-25,50 0,74 0,25 0,-49 0,-26-25,-98 25,-26 0,-24-25,-25 25,-25 0</inkml:trace>
  <inkml:trace contextRef="#ctx0" brushRef="#br0" timeOffset="578">397 1513,'0'0,"25"25,-1 49,26-49,-25 0,0 24,49 51,50-1,-50 0,26-25,24 1,-75-25,1-26,-25 1,-25-25,-25 0,25-49,-25-1,25 0</inkml:trace>
  <inkml:trace contextRef="#ctx0" brushRef="#br0" timeOffset="1094">1191 1687,'-25'24,"0"1,0 25,0-25,1 24,-51 50,-24 1,0-26,24 25,-24-49,74 24,-24-49,-1 0,50 0,0 0,0-25,0-25,-25-25,25-24</inkml:trace>
  <inkml:trace contextRef="#ctx0" brushRef="#br0" timeOffset="1719">694 0,'0'25,"0"24,0 1,25 24,-25-24,0 24,0 1,0-1,0-49,0 0,0-25,0 25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2:57:09.390"/>
    </inkml:context>
    <inkml:brush xml:id="br0">
      <inkml:brushProperty name="width" value="0.09701" units="cm"/>
      <inkml:brushProperty name="height" value="0.09701" units="cm"/>
      <inkml:brushProperty name="color" value="#FF00FF"/>
      <inkml:brushProperty name="fitToCurve" value="1"/>
    </inkml:brush>
  </inkml:definitions>
  <inkml:trace contextRef="#ctx0" brushRef="#br0">0 0,'0'0,"25"0,99 25,50 0,74 0,49 0,-49-25,-74 0,0 0,-26 0,-123 0,-25 0,-25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21:24.617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24 0,'0'0,"0"0,0 0,0 0,0 25,0-25,0 25,0-1,0 1,0-25,0 25,0-25,0 0,0 25,0-25,0 25,0-25,0-25,-24 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21:23.257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0,'0'0,"0"25,0-25,0 25,0-1,0 1,0-25,0 25,0 25,0-26,0 1,0 0,0-25,0 25,0-25,0 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19T01:21:28.852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customXml" Target="../ink/ink34.xml"/><Relationship Id="rId3" Type="http://schemas.openxmlformats.org/officeDocument/2006/relationships/customXml" Target="../ink/ink29.xml"/><Relationship Id="rId7" Type="http://schemas.openxmlformats.org/officeDocument/2006/relationships/customXml" Target="../ink/ink31.xml"/><Relationship Id="rId12" Type="http://schemas.openxmlformats.org/officeDocument/2006/relationships/image" Target="../media/image40.png"/><Relationship Id="rId2" Type="http://schemas.openxmlformats.org/officeDocument/2006/relationships/image" Target="../media/image35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customXml" Target="../ink/ink32.xml"/><Relationship Id="rId1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customXml" Target="../ink/ink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12" Type="http://schemas.openxmlformats.org/officeDocument/2006/relationships/customXml" Target="../ink/ink43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0" Type="http://schemas.openxmlformats.org/officeDocument/2006/relationships/customXml" Target="../ink/ink42.xml"/><Relationship Id="rId4" Type="http://schemas.openxmlformats.org/officeDocument/2006/relationships/customXml" Target="../ink/ink39.xml"/><Relationship Id="rId9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customXml" Target="../ink/ink46.xml"/><Relationship Id="rId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customXml" Target="../ink/ink53.xml"/><Relationship Id="rId18" Type="http://schemas.openxmlformats.org/officeDocument/2006/relationships/image" Target="../media/image87.png"/><Relationship Id="rId3" Type="http://schemas.openxmlformats.org/officeDocument/2006/relationships/customXml" Target="../ink/ink48.xml"/><Relationship Id="rId7" Type="http://schemas.openxmlformats.org/officeDocument/2006/relationships/customXml" Target="../ink/ink50.xml"/><Relationship Id="rId12" Type="http://schemas.openxmlformats.org/officeDocument/2006/relationships/image" Target="../media/image84.png"/><Relationship Id="rId17" Type="http://schemas.openxmlformats.org/officeDocument/2006/relationships/customXml" Target="../ink/ink55.xml"/><Relationship Id="rId2" Type="http://schemas.openxmlformats.org/officeDocument/2006/relationships/image" Target="../media/image79.wmf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customXml" Target="../ink/ink52.xml"/><Relationship Id="rId5" Type="http://schemas.openxmlformats.org/officeDocument/2006/relationships/customXml" Target="../ink/ink49.xml"/><Relationship Id="rId15" Type="http://schemas.openxmlformats.org/officeDocument/2006/relationships/customXml" Target="../ink/ink54.xml"/><Relationship Id="rId10" Type="http://schemas.openxmlformats.org/officeDocument/2006/relationships/image" Target="../media/image83.png"/><Relationship Id="rId4" Type="http://schemas.openxmlformats.org/officeDocument/2006/relationships/image" Target="../media/image80.png"/><Relationship Id="rId9" Type="http://schemas.openxmlformats.org/officeDocument/2006/relationships/customXml" Target="../ink/ink51.xml"/><Relationship Id="rId14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customXml" Target="../ink/ink56.xml"/><Relationship Id="rId7" Type="http://schemas.openxmlformats.org/officeDocument/2006/relationships/customXml" Target="../ink/ink58.xml"/><Relationship Id="rId12" Type="http://schemas.openxmlformats.org/officeDocument/2006/relationships/image" Target="../media/image93.png"/><Relationship Id="rId2" Type="http://schemas.openxmlformats.org/officeDocument/2006/relationships/image" Target="../media/image8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customXml" Target="../ink/ink60.xml"/><Relationship Id="rId5" Type="http://schemas.openxmlformats.org/officeDocument/2006/relationships/customXml" Target="../ink/ink57.xml"/><Relationship Id="rId10" Type="http://schemas.openxmlformats.org/officeDocument/2006/relationships/image" Target="../media/image92.png"/><Relationship Id="rId4" Type="http://schemas.openxmlformats.org/officeDocument/2006/relationships/image" Target="../media/image89.png"/><Relationship Id="rId9" Type="http://schemas.openxmlformats.org/officeDocument/2006/relationships/customXml" Target="../ink/ink5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1.xml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4.xml"/><Relationship Id="rId3" Type="http://schemas.openxmlformats.org/officeDocument/2006/relationships/customXml" Target="../ink/ink1.xml"/><Relationship Id="rId21" Type="http://schemas.openxmlformats.org/officeDocument/2006/relationships/customXml" Target="../ink/ink1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24" Type="http://schemas.openxmlformats.org/officeDocument/2006/relationships/customXml" Target="../ink/ink13.xml"/><Relationship Id="rId32" Type="http://schemas.openxmlformats.org/officeDocument/2006/relationships/image" Target="../media/image15.png"/><Relationship Id="rId5" Type="http://schemas.openxmlformats.org/officeDocument/2006/relationships/customXml" Target="../ink/ink2.xml"/><Relationship Id="rId15" Type="http://schemas.openxmlformats.org/officeDocument/2006/relationships/image" Target="../media/image8.png"/><Relationship Id="rId23" Type="http://schemas.openxmlformats.org/officeDocument/2006/relationships/image" Target="../media/image11.png"/><Relationship Id="rId28" Type="http://schemas.openxmlformats.org/officeDocument/2006/relationships/image" Target="../media/image13.png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31" Type="http://schemas.openxmlformats.org/officeDocument/2006/relationships/customXml" Target="../ink/ink17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customXml" Target="../ink/ink12.xml"/><Relationship Id="rId27" Type="http://schemas.openxmlformats.org/officeDocument/2006/relationships/customXml" Target="../ink/ink15.xml"/><Relationship Id="rId30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18.png"/><Relationship Id="rId4" Type="http://schemas.openxmlformats.org/officeDocument/2006/relationships/customXml" Target="../ink/ink18.xml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0" Type="http://schemas.openxmlformats.org/officeDocument/2006/relationships/customXml" Target="../ink/ink24.xml"/><Relationship Id="rId4" Type="http://schemas.openxmlformats.org/officeDocument/2006/relationships/customXml" Target="../ink/ink21.xml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26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5" Type="http://schemas.openxmlformats.org/officeDocument/2006/relationships/image" Target="../media/image33.png"/><Relationship Id="rId4" Type="http://schemas.openxmlformats.org/officeDocument/2006/relationships/customXml" Target="../ink/ink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Calibri Light"/>
                <a:cs typeface="Calibri Light"/>
              </a:rPr>
              <a:t>Hypothesis Testing and Confidence Interval in Linear Regression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>
            <a:extLst>
              <a:ext uri="{FF2B5EF4-FFF2-40B4-BE49-F238E27FC236}">
                <a16:creationId xmlns:a16="http://schemas.microsoft.com/office/drawing/2014/main" id="{A8D780DC-8ED4-3B5D-7A2E-75C9B9BDA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1143000"/>
          </a:xfrm>
        </p:spPr>
        <p:txBody>
          <a:bodyPr/>
          <a:lstStyle/>
          <a:p>
            <a:pPr algn="l"/>
            <a:r>
              <a:rPr lang="en-US" altLang="zh-TW" sz="3600" b="1">
                <a:solidFill>
                  <a:schemeClr val="tx1"/>
                </a:solidFill>
                <a:ea typeface="新細明體" panose="020B0604030504040204" pitchFamily="18" charset="-120"/>
              </a:rPr>
              <a:t>11-2 Simple Linear Regression </a:t>
            </a:r>
            <a:endParaRPr lang="en-US" altLang="zh-TW" sz="3600">
              <a:solidFill>
                <a:schemeClr val="tx1"/>
              </a:solidFill>
              <a:ea typeface="新細明體" panose="020B0604030504040204" pitchFamily="18" charset="-120"/>
            </a:endParaRPr>
          </a:p>
        </p:txBody>
      </p:sp>
      <p:sp>
        <p:nvSpPr>
          <p:cNvPr id="545795" name="Rectangle 3">
            <a:extLst>
              <a:ext uri="{FF2B5EF4-FFF2-40B4-BE49-F238E27FC236}">
                <a16:creationId xmlns:a16="http://schemas.microsoft.com/office/drawing/2014/main" id="{11ADF99D-2BB6-C0E2-78E0-70D3A55C5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zh-TW" altLang="en-US" b="1">
              <a:ea typeface="新細明體" panose="020B0604030504040204" pitchFamily="18" charset="-120"/>
            </a:endParaRPr>
          </a:p>
          <a:p>
            <a:pPr>
              <a:buFontTx/>
              <a:buNone/>
            </a:pPr>
            <a:endParaRPr lang="zh-TW" altLang="en-US">
              <a:ea typeface="新細明體" panose="020B0604030504040204" pitchFamily="18" charset="-120"/>
            </a:endParaRPr>
          </a:p>
        </p:txBody>
      </p:sp>
      <p:sp>
        <p:nvSpPr>
          <p:cNvPr id="545796" name="Line 4">
            <a:extLst>
              <a:ext uri="{FF2B5EF4-FFF2-40B4-BE49-F238E27FC236}">
                <a16:creationId xmlns:a16="http://schemas.microsoft.com/office/drawing/2014/main" id="{D904F45B-66F0-FCC5-E178-2A9FB59EC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9144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sp>
        <p:nvSpPr>
          <p:cNvPr id="545797" name="Rectangle 5">
            <a:extLst>
              <a:ext uri="{FF2B5EF4-FFF2-40B4-BE49-F238E27FC236}">
                <a16:creationId xmlns:a16="http://schemas.microsoft.com/office/drawing/2014/main" id="{53C9232A-248D-D60C-EE03-D7D830146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371600"/>
            <a:ext cx="815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zh-TW" altLang="en-US" sz="2400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</a:rPr>
              <a:t> </a:t>
            </a:r>
            <a:r>
              <a:rPr lang="en-US" altLang="zh-TW" sz="2800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</a:rPr>
              <a:t>Suppose that we have </a:t>
            </a:r>
            <a:r>
              <a:rPr lang="en-US" altLang="zh-TW" sz="2800" i="1">
                <a:solidFill>
                  <a:schemeClr val="tx1"/>
                </a:solidFill>
                <a:latin typeface="TimesNewRomanPS-Italic" charset="0"/>
                <a:ea typeface="新細明體" panose="020B0604030504040204" pitchFamily="18" charset="-120"/>
              </a:rPr>
              <a:t>n </a:t>
            </a:r>
            <a:r>
              <a:rPr lang="en-US" altLang="zh-TW" sz="2800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</a:rPr>
              <a:t>pairs of observations (</a:t>
            </a:r>
            <a:r>
              <a:rPr lang="en-US" altLang="zh-TW" sz="2800" i="1">
                <a:solidFill>
                  <a:schemeClr val="tx1"/>
                </a:solidFill>
                <a:latin typeface="TimesNewRomanPS-Italic" charset="0"/>
                <a:ea typeface="新細明體" panose="020B0604030504040204" pitchFamily="18" charset="-120"/>
              </a:rPr>
              <a:t>x</a:t>
            </a:r>
            <a:r>
              <a:rPr lang="en-US" altLang="zh-TW" sz="2800" baseline="-25000">
                <a:solidFill>
                  <a:schemeClr val="tx1"/>
                </a:solidFill>
                <a:latin typeface="TimesNewRomanPS-Italic" charset="0"/>
                <a:ea typeface="新細明體" panose="020B0604030504040204" pitchFamily="18" charset="-120"/>
              </a:rPr>
              <a:t>1</a:t>
            </a:r>
            <a:r>
              <a:rPr lang="en-US" altLang="zh-TW" sz="2800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</a:rPr>
              <a:t>, </a:t>
            </a:r>
            <a:r>
              <a:rPr lang="en-US" altLang="zh-TW" sz="2800" i="1">
                <a:solidFill>
                  <a:schemeClr val="tx1"/>
                </a:solidFill>
                <a:latin typeface="TimesNewRomanPS-Italic" charset="0"/>
                <a:ea typeface="新細明體" panose="020B0604030504040204" pitchFamily="18" charset="-120"/>
              </a:rPr>
              <a:t>y</a:t>
            </a:r>
            <a:r>
              <a:rPr lang="en-US" altLang="zh-TW" sz="2800" baseline="-25000">
                <a:solidFill>
                  <a:schemeClr val="tx1"/>
                </a:solidFill>
                <a:latin typeface="TimesNewRomanPS-Italic" charset="0"/>
                <a:ea typeface="新細明體" panose="020B0604030504040204" pitchFamily="18" charset="-120"/>
              </a:rPr>
              <a:t>1</a:t>
            </a:r>
            <a:r>
              <a:rPr lang="en-US" altLang="zh-TW" sz="2800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</a:rPr>
              <a:t>), (</a:t>
            </a:r>
            <a:r>
              <a:rPr lang="en-US" altLang="zh-TW" sz="2800">
                <a:solidFill>
                  <a:schemeClr val="tx1"/>
                </a:solidFill>
                <a:latin typeface="TimesNewRomanPS-Italic" charset="0"/>
                <a:ea typeface="新細明體" panose="020B0604030504040204" pitchFamily="18" charset="-120"/>
              </a:rPr>
              <a:t>x</a:t>
            </a:r>
            <a:r>
              <a:rPr lang="en-US" altLang="zh-TW" sz="2800" baseline="-25000">
                <a:solidFill>
                  <a:schemeClr val="tx1"/>
                </a:solidFill>
                <a:latin typeface="TimesNewRomanPS-Italic" charset="0"/>
                <a:ea typeface="新細明體" panose="020B0604030504040204" pitchFamily="18" charset="-120"/>
              </a:rPr>
              <a:t>2</a:t>
            </a:r>
            <a:r>
              <a:rPr lang="en-US" altLang="zh-TW" sz="2800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</a:rPr>
              <a:t>, </a:t>
            </a:r>
            <a:r>
              <a:rPr lang="en-US" altLang="zh-TW" sz="2800" i="1">
                <a:solidFill>
                  <a:schemeClr val="tx1"/>
                </a:solidFill>
                <a:latin typeface="TimesNewRomanPS-Italic" charset="0"/>
                <a:ea typeface="新細明體" panose="020B0604030504040204" pitchFamily="18" charset="-120"/>
              </a:rPr>
              <a:t>y</a:t>
            </a:r>
            <a:r>
              <a:rPr lang="en-US" altLang="zh-TW" sz="2800" baseline="-25000">
                <a:solidFill>
                  <a:schemeClr val="tx1"/>
                </a:solidFill>
                <a:latin typeface="TimesNewRomanPS-Italic" charset="0"/>
                <a:ea typeface="新細明體" panose="020B0604030504040204" pitchFamily="18" charset="-120"/>
              </a:rPr>
              <a:t>2</a:t>
            </a:r>
            <a:r>
              <a:rPr lang="en-US" altLang="zh-TW" sz="2800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</a:rPr>
              <a:t>), </a:t>
            </a:r>
            <a:r>
              <a:rPr lang="en-US" altLang="zh-TW" sz="2800">
                <a:solidFill>
                  <a:schemeClr val="tx1"/>
                </a:solidFill>
                <a:latin typeface="Optr" charset="0"/>
                <a:ea typeface="新細明體" panose="020B0604030504040204" pitchFamily="18" charset="-120"/>
              </a:rPr>
              <a:t>…, </a:t>
            </a:r>
            <a:r>
              <a:rPr lang="en-US" altLang="zh-TW" sz="2800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</a:rPr>
              <a:t>(</a:t>
            </a:r>
            <a:r>
              <a:rPr lang="en-US" altLang="zh-TW" sz="2800" i="1">
                <a:solidFill>
                  <a:schemeClr val="tx1"/>
                </a:solidFill>
                <a:latin typeface="TimesNewRomanPS-Italic" charset="0"/>
                <a:ea typeface="新細明體" panose="020B0604030504040204" pitchFamily="18" charset="-120"/>
              </a:rPr>
              <a:t>x</a:t>
            </a:r>
            <a:r>
              <a:rPr lang="en-US" altLang="zh-TW" sz="2800" i="1" baseline="-25000">
                <a:solidFill>
                  <a:schemeClr val="tx1"/>
                </a:solidFill>
                <a:latin typeface="TimesNewRomanPS-Italic" charset="0"/>
                <a:ea typeface="新細明體" panose="020B0604030504040204" pitchFamily="18" charset="-120"/>
              </a:rPr>
              <a:t>n</a:t>
            </a:r>
            <a:r>
              <a:rPr lang="en-US" altLang="zh-TW" sz="2800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</a:rPr>
              <a:t>, </a:t>
            </a:r>
            <a:r>
              <a:rPr lang="en-US" altLang="zh-TW" sz="2800" i="1">
                <a:solidFill>
                  <a:schemeClr val="tx1"/>
                </a:solidFill>
                <a:latin typeface="TimesNewRomanPS-Italic" charset="0"/>
                <a:ea typeface="新細明體" panose="020B0604030504040204" pitchFamily="18" charset="-120"/>
              </a:rPr>
              <a:t>y</a:t>
            </a:r>
            <a:r>
              <a:rPr lang="en-US" altLang="zh-TW" sz="2800" i="1" baseline="-25000">
                <a:solidFill>
                  <a:schemeClr val="tx1"/>
                </a:solidFill>
                <a:latin typeface="TimesNewRomanPS-Italic" charset="0"/>
                <a:ea typeface="新細明體" panose="020B0604030504040204" pitchFamily="18" charset="-120"/>
              </a:rPr>
              <a:t>n</a:t>
            </a:r>
            <a:r>
              <a:rPr lang="en-US" altLang="zh-TW" sz="2800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</a:rPr>
              <a:t>).</a:t>
            </a:r>
          </a:p>
        </p:txBody>
      </p:sp>
      <p:sp>
        <p:nvSpPr>
          <p:cNvPr id="545803" name="Rectangle 11">
            <a:extLst>
              <a:ext uri="{FF2B5EF4-FFF2-40B4-BE49-F238E27FC236}">
                <a16:creationId xmlns:a16="http://schemas.microsoft.com/office/drawing/2014/main" id="{3187D153-87B6-7580-5529-8CA6D085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267200"/>
            <a:ext cx="2895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b="1">
                <a:solidFill>
                  <a:srgbClr val="009900"/>
                </a:solidFill>
                <a:ea typeface="新細明體" panose="020B0604030504040204" pitchFamily="18" charset="-120"/>
              </a:rPr>
              <a:t>Figure 11-3</a:t>
            </a:r>
            <a:r>
              <a:rPr lang="en-US" altLang="zh-TW" sz="2400" b="1">
                <a:ea typeface="新細明體" panose="020B0604030504040204" pitchFamily="18" charset="-120"/>
              </a:rPr>
              <a:t> </a:t>
            </a:r>
            <a:r>
              <a:rPr lang="en-US" altLang="zh-TW" sz="2400">
                <a:ea typeface="新細明體" panose="020B0604030504040204" pitchFamily="18" charset="-120"/>
              </a:rPr>
              <a:t>Deviations of the data from the estimated regression model</a:t>
            </a:r>
            <a:r>
              <a:rPr lang="en-US" altLang="zh-TW" sz="2400">
                <a:ea typeface="新細明體" panose="020B0604030504040204" pitchFamily="18" charset="-120"/>
                <a:sym typeface="Symbol" panose="05050102010706020507" pitchFamily="18" charset="2"/>
              </a:rPr>
              <a:t>.</a:t>
            </a:r>
            <a:r>
              <a:rPr lang="en-US" altLang="zh-TW" sz="2400">
                <a:ea typeface="新細明體" panose="020B0604030504040204" pitchFamily="18" charset="-120"/>
              </a:rPr>
              <a:t>            </a:t>
            </a:r>
          </a:p>
        </p:txBody>
      </p:sp>
      <p:pic>
        <p:nvPicPr>
          <p:cNvPr id="545804" name="Picture 12">
            <a:extLst>
              <a:ext uri="{FF2B5EF4-FFF2-40B4-BE49-F238E27FC236}">
                <a16:creationId xmlns:a16="http://schemas.microsoft.com/office/drawing/2014/main" id="{E7CF4AB3-A951-A4CD-B30E-2093D88BA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3048001"/>
            <a:ext cx="4613275" cy="335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>
            <a:extLst>
              <a:ext uri="{FF2B5EF4-FFF2-40B4-BE49-F238E27FC236}">
                <a16:creationId xmlns:a16="http://schemas.microsoft.com/office/drawing/2014/main" id="{73429F0F-8993-16D8-D8DB-C00843F2D6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1143000"/>
          </a:xfrm>
        </p:spPr>
        <p:txBody>
          <a:bodyPr/>
          <a:lstStyle/>
          <a:p>
            <a:pPr algn="l"/>
            <a:r>
              <a:rPr lang="en-US" altLang="zh-TW" sz="3600" b="1">
                <a:solidFill>
                  <a:schemeClr val="tx1"/>
                </a:solidFill>
                <a:ea typeface="新細明體" panose="020B0604030504040204" pitchFamily="18" charset="-120"/>
              </a:rPr>
              <a:t>11-2 Simple Linear Regression </a:t>
            </a:r>
            <a:endParaRPr lang="en-US" altLang="zh-TW" sz="3600">
              <a:solidFill>
                <a:schemeClr val="tx1"/>
              </a:solidFill>
              <a:ea typeface="新細明體" panose="020B0604030504040204" pitchFamily="18" charset="-120"/>
            </a:endParaRPr>
          </a:p>
        </p:txBody>
      </p:sp>
      <p:sp>
        <p:nvSpPr>
          <p:cNvPr id="546819" name="Rectangle 3">
            <a:extLst>
              <a:ext uri="{FF2B5EF4-FFF2-40B4-BE49-F238E27FC236}">
                <a16:creationId xmlns:a16="http://schemas.microsoft.com/office/drawing/2014/main" id="{70050000-8054-9D50-5E52-919DDDB70B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zh-TW" altLang="en-US" b="1">
              <a:ea typeface="新細明體" panose="020B0604030504040204" pitchFamily="18" charset="-120"/>
            </a:endParaRPr>
          </a:p>
          <a:p>
            <a:pPr>
              <a:buFontTx/>
              <a:buNone/>
            </a:pPr>
            <a:endParaRPr lang="zh-TW" altLang="en-US">
              <a:ea typeface="新細明體" panose="020B0604030504040204" pitchFamily="18" charset="-120"/>
            </a:endParaRPr>
          </a:p>
        </p:txBody>
      </p:sp>
      <p:sp>
        <p:nvSpPr>
          <p:cNvPr id="546820" name="Line 4">
            <a:extLst>
              <a:ext uri="{FF2B5EF4-FFF2-40B4-BE49-F238E27FC236}">
                <a16:creationId xmlns:a16="http://schemas.microsoft.com/office/drawing/2014/main" id="{321499D4-2113-5EFB-BFC0-E6051CE24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9144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sp>
        <p:nvSpPr>
          <p:cNvPr id="546821" name="Rectangle 5">
            <a:extLst>
              <a:ext uri="{FF2B5EF4-FFF2-40B4-BE49-F238E27FC236}">
                <a16:creationId xmlns:a16="http://schemas.microsoft.com/office/drawing/2014/main" id="{DF3BACB1-018D-C7B1-D7A6-664486145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143000"/>
            <a:ext cx="8153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zh-TW" altLang="en-US" sz="2400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</a:rPr>
              <a:t> </a:t>
            </a:r>
            <a:r>
              <a:rPr lang="en-US" altLang="zh-TW" sz="2800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</a:rPr>
              <a:t>The </a:t>
            </a:r>
            <a:r>
              <a:rPr lang="en-US" altLang="zh-TW" sz="2800" b="1">
                <a:solidFill>
                  <a:schemeClr val="accent1"/>
                </a:solidFill>
                <a:latin typeface="TimesNewRomanPS" charset="0"/>
                <a:ea typeface="新細明體" panose="020B0604030504040204" pitchFamily="18" charset="-120"/>
              </a:rPr>
              <a:t>method of least squares</a:t>
            </a:r>
            <a:r>
              <a:rPr lang="en-US" altLang="zh-TW" sz="2800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</a:rPr>
              <a:t> is used to estimate the parameters, </a:t>
            </a:r>
            <a:r>
              <a:rPr lang="en-US" altLang="zh-TW" sz="2800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800" baseline="-25000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  <a:sym typeface="Symbol" panose="05050102010706020507" pitchFamily="18" charset="2"/>
              </a:rPr>
              <a:t>0</a:t>
            </a:r>
            <a:r>
              <a:rPr lang="en-US" altLang="zh-TW" sz="2800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  <a:sym typeface="Symbol" panose="05050102010706020507" pitchFamily="18" charset="2"/>
              </a:rPr>
              <a:t> and </a:t>
            </a:r>
            <a:r>
              <a:rPr lang="en-US" altLang="zh-TW" sz="2800" baseline="-25000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  <a:sym typeface="Symbol" panose="05050102010706020507" pitchFamily="18" charset="2"/>
              </a:rPr>
              <a:t>1</a:t>
            </a:r>
            <a:r>
              <a:rPr lang="en-US" altLang="zh-TW" sz="2800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  <a:sym typeface="Symbol" panose="05050102010706020507" pitchFamily="18" charset="2"/>
              </a:rPr>
              <a:t> by minimizing the sum of the squares of the vertical deviations in Figure 11-3.</a:t>
            </a:r>
            <a:endParaRPr lang="en-US" altLang="zh-TW" sz="2800">
              <a:solidFill>
                <a:schemeClr val="tx1"/>
              </a:solidFill>
              <a:latin typeface="TimesNewRomanPS" charset="0"/>
              <a:ea typeface="新細明體" panose="020B0604030504040204" pitchFamily="18" charset="-120"/>
            </a:endParaRPr>
          </a:p>
        </p:txBody>
      </p:sp>
      <p:sp>
        <p:nvSpPr>
          <p:cNvPr id="546823" name="Rectangle 7">
            <a:extLst>
              <a:ext uri="{FF2B5EF4-FFF2-40B4-BE49-F238E27FC236}">
                <a16:creationId xmlns:a16="http://schemas.microsoft.com/office/drawing/2014/main" id="{97096FB6-8727-5A43-B974-730E18586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267200"/>
            <a:ext cx="2895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b="1">
                <a:solidFill>
                  <a:srgbClr val="009900"/>
                </a:solidFill>
                <a:ea typeface="新細明體" panose="020B0604030504040204" pitchFamily="18" charset="-120"/>
              </a:rPr>
              <a:t>Figure 11-3</a:t>
            </a:r>
            <a:r>
              <a:rPr lang="en-US" altLang="zh-TW" sz="2400" b="1">
                <a:ea typeface="新細明體" panose="020B0604030504040204" pitchFamily="18" charset="-120"/>
              </a:rPr>
              <a:t> </a:t>
            </a:r>
            <a:r>
              <a:rPr lang="en-US" altLang="zh-TW" sz="2400">
                <a:ea typeface="新細明體" panose="020B0604030504040204" pitchFamily="18" charset="-120"/>
              </a:rPr>
              <a:t>Deviations of the data from the estimated regression model</a:t>
            </a:r>
            <a:r>
              <a:rPr lang="en-US" altLang="zh-TW" sz="2400">
                <a:ea typeface="新細明體" panose="020B0604030504040204" pitchFamily="18" charset="-120"/>
                <a:sym typeface="Symbol" panose="05050102010706020507" pitchFamily="18" charset="2"/>
              </a:rPr>
              <a:t>.</a:t>
            </a:r>
            <a:r>
              <a:rPr lang="en-US" altLang="zh-TW" sz="2400">
                <a:ea typeface="新細明體" panose="020B0604030504040204" pitchFamily="18" charset="-120"/>
              </a:rPr>
              <a:t>            </a:t>
            </a:r>
          </a:p>
        </p:txBody>
      </p:sp>
      <p:pic>
        <p:nvPicPr>
          <p:cNvPr id="546824" name="Picture 8">
            <a:extLst>
              <a:ext uri="{FF2B5EF4-FFF2-40B4-BE49-F238E27FC236}">
                <a16:creationId xmlns:a16="http://schemas.microsoft.com/office/drawing/2014/main" id="{DB649B74-32FF-6B8C-3718-2C1F8E1C8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3048001"/>
            <a:ext cx="4613275" cy="335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46825" name="Ink 9">
                <a:extLst>
                  <a:ext uri="{FF2B5EF4-FFF2-40B4-BE49-F238E27FC236}">
                    <a16:creationId xmlns:a16="http://schemas.microsoft.com/office/drawing/2014/main" id="{DA88A44B-D2E6-1B78-B000-6874518D8F9B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67251" y="1116014"/>
              <a:ext cx="866775" cy="473075"/>
            </p14:xfrm>
          </p:contentPart>
        </mc:Choice>
        <mc:Fallback>
          <p:pic>
            <p:nvPicPr>
              <p:cNvPr id="546825" name="Ink 9">
                <a:extLst>
                  <a:ext uri="{FF2B5EF4-FFF2-40B4-BE49-F238E27FC236}">
                    <a16:creationId xmlns:a16="http://schemas.microsoft.com/office/drawing/2014/main" id="{DA88A44B-D2E6-1B78-B000-6874518D8F9B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9664" y="1098598"/>
                <a:ext cx="901231" cy="507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46826" name="Ink 10">
                <a:extLst>
                  <a:ext uri="{FF2B5EF4-FFF2-40B4-BE49-F238E27FC236}">
                    <a16:creationId xmlns:a16="http://schemas.microsoft.com/office/drawing/2014/main" id="{90927E8D-6BC6-85B1-C30E-100C21F0F7DD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10250" y="5661025"/>
              <a:ext cx="196850" cy="268288"/>
            </p14:xfrm>
          </p:contentPart>
        </mc:Choice>
        <mc:Fallback>
          <p:pic>
            <p:nvPicPr>
              <p:cNvPr id="546826" name="Ink 10">
                <a:extLst>
                  <a:ext uri="{FF2B5EF4-FFF2-40B4-BE49-F238E27FC236}">
                    <a16:creationId xmlns:a16="http://schemas.microsoft.com/office/drawing/2014/main" id="{90927E8D-6BC6-85B1-C30E-100C21F0F7DD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92648" y="5643379"/>
                <a:ext cx="231335" cy="302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46827" name="Ink 11">
                <a:extLst>
                  <a:ext uri="{FF2B5EF4-FFF2-40B4-BE49-F238E27FC236}">
                    <a16:creationId xmlns:a16="http://schemas.microsoft.com/office/drawing/2014/main" id="{1A9FB591-81D4-0704-467F-D2077A59E1F9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30925" y="5795964"/>
              <a:ext cx="90488" cy="204787"/>
            </p14:xfrm>
          </p:contentPart>
        </mc:Choice>
        <mc:Fallback>
          <p:pic>
            <p:nvPicPr>
              <p:cNvPr id="546827" name="Ink 11">
                <a:extLst>
                  <a:ext uri="{FF2B5EF4-FFF2-40B4-BE49-F238E27FC236}">
                    <a16:creationId xmlns:a16="http://schemas.microsoft.com/office/drawing/2014/main" id="{1A9FB591-81D4-0704-467F-D2077A59E1F9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13260" y="5778421"/>
                <a:ext cx="125097" cy="239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46828" name="Ink 12">
                <a:extLst>
                  <a:ext uri="{FF2B5EF4-FFF2-40B4-BE49-F238E27FC236}">
                    <a16:creationId xmlns:a16="http://schemas.microsoft.com/office/drawing/2014/main" id="{E04ED1CB-0500-D321-EBE5-2C80EBE017FC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62464" y="5340350"/>
              <a:ext cx="1089025" cy="88900"/>
            </p14:xfrm>
          </p:contentPart>
        </mc:Choice>
        <mc:Fallback>
          <p:pic>
            <p:nvPicPr>
              <p:cNvPr id="546828" name="Ink 12">
                <a:extLst>
                  <a:ext uri="{FF2B5EF4-FFF2-40B4-BE49-F238E27FC236}">
                    <a16:creationId xmlns:a16="http://schemas.microsoft.com/office/drawing/2014/main" id="{E04ED1CB-0500-D321-EBE5-2C80EBE017FC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44835" y="5323267"/>
                <a:ext cx="1123563" cy="122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46829" name="Ink 13">
                <a:extLst>
                  <a:ext uri="{FF2B5EF4-FFF2-40B4-BE49-F238E27FC236}">
                    <a16:creationId xmlns:a16="http://schemas.microsoft.com/office/drawing/2014/main" id="{F052EB41-B26F-062F-3374-5E5B16336F1B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64226" y="6107113"/>
              <a:ext cx="142875" cy="393700"/>
            </p14:xfrm>
          </p:contentPart>
        </mc:Choice>
        <mc:Fallback>
          <p:pic>
            <p:nvPicPr>
              <p:cNvPr id="546829" name="Ink 13">
                <a:extLst>
                  <a:ext uri="{FF2B5EF4-FFF2-40B4-BE49-F238E27FC236}">
                    <a16:creationId xmlns:a16="http://schemas.microsoft.com/office/drawing/2014/main" id="{F052EB41-B26F-062F-3374-5E5B16336F1B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46636" y="6089463"/>
                <a:ext cx="177337" cy="428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46830" name="Ink 14">
                <a:extLst>
                  <a:ext uri="{FF2B5EF4-FFF2-40B4-BE49-F238E27FC236}">
                    <a16:creationId xmlns:a16="http://schemas.microsoft.com/office/drawing/2014/main" id="{55902F42-406A-E1BB-D4F0-8CBD27D3E4AA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08488" y="4991101"/>
              <a:ext cx="1517650" cy="411163"/>
            </p14:xfrm>
          </p:contentPart>
        </mc:Choice>
        <mc:Fallback>
          <p:pic>
            <p:nvPicPr>
              <p:cNvPr id="546830" name="Ink 14">
                <a:extLst>
                  <a:ext uri="{FF2B5EF4-FFF2-40B4-BE49-F238E27FC236}">
                    <a16:creationId xmlns:a16="http://schemas.microsoft.com/office/drawing/2014/main" id="{55902F42-406A-E1BB-D4F0-8CBD27D3E4AA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90862" y="4973536"/>
                <a:ext cx="1552183" cy="445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46831" name="Ink 15">
                <a:extLst>
                  <a:ext uri="{FF2B5EF4-FFF2-40B4-BE49-F238E27FC236}">
                    <a16:creationId xmlns:a16="http://schemas.microsoft.com/office/drawing/2014/main" id="{1C8F8CCA-40B5-B66B-724D-0358D5CC4938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62276" y="1554163"/>
              <a:ext cx="4010025" cy="44450"/>
            </p14:xfrm>
          </p:contentPart>
        </mc:Choice>
        <mc:Fallback>
          <p:pic>
            <p:nvPicPr>
              <p:cNvPr id="546831" name="Ink 15">
                <a:extLst>
                  <a:ext uri="{FF2B5EF4-FFF2-40B4-BE49-F238E27FC236}">
                    <a16:creationId xmlns:a16="http://schemas.microsoft.com/office/drawing/2014/main" id="{1C8F8CCA-40B5-B66B-724D-0358D5CC4938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44634" y="1539545"/>
                <a:ext cx="4044588" cy="7308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>
            <a:extLst>
              <a:ext uri="{FF2B5EF4-FFF2-40B4-BE49-F238E27FC236}">
                <a16:creationId xmlns:a16="http://schemas.microsoft.com/office/drawing/2014/main" id="{F6557565-6272-897C-E812-3CB13E8E8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1143000"/>
          </a:xfrm>
        </p:spPr>
        <p:txBody>
          <a:bodyPr/>
          <a:lstStyle/>
          <a:p>
            <a:pPr algn="l"/>
            <a:r>
              <a:rPr lang="en-US" altLang="zh-TW" sz="3600" b="1">
                <a:solidFill>
                  <a:schemeClr val="tx1"/>
                </a:solidFill>
                <a:ea typeface="新細明體" panose="020B0604030504040204" pitchFamily="18" charset="-120"/>
              </a:rPr>
              <a:t>11-2 Simple Linear Regression </a:t>
            </a:r>
            <a:endParaRPr lang="en-US" altLang="zh-TW" sz="3600">
              <a:solidFill>
                <a:schemeClr val="tx1"/>
              </a:solidFill>
              <a:ea typeface="新細明體" panose="020B0604030504040204" pitchFamily="18" charset="-120"/>
            </a:endParaRPr>
          </a:p>
        </p:txBody>
      </p:sp>
      <p:sp>
        <p:nvSpPr>
          <p:cNvPr id="547843" name="Rectangle 3">
            <a:extLst>
              <a:ext uri="{FF2B5EF4-FFF2-40B4-BE49-F238E27FC236}">
                <a16:creationId xmlns:a16="http://schemas.microsoft.com/office/drawing/2014/main" id="{A932753C-2050-4250-28BB-7BF74DC7C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zh-TW" altLang="en-US" b="1">
              <a:ea typeface="新細明體" panose="020B0604030504040204" pitchFamily="18" charset="-120"/>
            </a:endParaRPr>
          </a:p>
          <a:p>
            <a:pPr>
              <a:buFontTx/>
              <a:buNone/>
            </a:pPr>
            <a:endParaRPr lang="zh-TW" altLang="en-US">
              <a:ea typeface="新細明體" panose="020B0604030504040204" pitchFamily="18" charset="-120"/>
            </a:endParaRPr>
          </a:p>
        </p:txBody>
      </p:sp>
      <p:sp>
        <p:nvSpPr>
          <p:cNvPr id="547844" name="Line 4">
            <a:extLst>
              <a:ext uri="{FF2B5EF4-FFF2-40B4-BE49-F238E27FC236}">
                <a16:creationId xmlns:a16="http://schemas.microsoft.com/office/drawing/2014/main" id="{3933FCF1-2A67-68AA-4193-8FB6888A16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9144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sp>
        <p:nvSpPr>
          <p:cNvPr id="547845" name="Rectangle 5">
            <a:extLst>
              <a:ext uri="{FF2B5EF4-FFF2-40B4-BE49-F238E27FC236}">
                <a16:creationId xmlns:a16="http://schemas.microsoft.com/office/drawing/2014/main" id="{73A09967-7815-D7F5-4532-7AE48A112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143000"/>
            <a:ext cx="815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zh-TW" altLang="en-US" sz="2400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</a:rPr>
              <a:t> 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Using Equation 11-2,</a:t>
            </a:r>
            <a:r>
              <a:rPr lang="en-US" altLang="zh-TW" sz="2400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</a:rPr>
              <a:t> t</a:t>
            </a:r>
            <a:r>
              <a:rPr lang="en-US" altLang="zh-TW" sz="2800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</a:rPr>
              <a:t>he </a:t>
            </a:r>
            <a:r>
              <a:rPr lang="en-US" altLang="zh-TW" sz="2800" i="1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</a:rPr>
              <a:t>n</a:t>
            </a:r>
            <a:r>
              <a:rPr lang="en-US" altLang="zh-TW" sz="2800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</a:rPr>
              <a:t> observations in the sample can be expressed as</a:t>
            </a:r>
          </a:p>
        </p:txBody>
      </p:sp>
      <p:pic>
        <p:nvPicPr>
          <p:cNvPr id="547848" name="Picture 8">
            <a:extLst>
              <a:ext uri="{FF2B5EF4-FFF2-40B4-BE49-F238E27FC236}">
                <a16:creationId xmlns:a16="http://schemas.microsoft.com/office/drawing/2014/main" id="{1CA46F26-9DAB-677F-E5EB-FFD62E52C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62200"/>
            <a:ext cx="67818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7849" name="Rectangle 9">
            <a:extLst>
              <a:ext uri="{FF2B5EF4-FFF2-40B4-BE49-F238E27FC236}">
                <a16:creationId xmlns:a16="http://schemas.microsoft.com/office/drawing/2014/main" id="{CCB1F58F-E373-6D07-5729-C64FA2C96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276600"/>
            <a:ext cx="815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pPr>
              <a:buFontTx/>
              <a:buChar char="•"/>
            </a:pPr>
            <a:r>
              <a:rPr lang="zh-TW" altLang="en-US" sz="2400">
                <a:latin typeface="TimesNewRomanPS"/>
                <a:ea typeface="新細明體"/>
              </a:rPr>
              <a:t> </a:t>
            </a:r>
            <a:r>
              <a:rPr lang="en-US" altLang="zh-TW" sz="2800">
                <a:latin typeface="Times New Roman"/>
                <a:ea typeface="新細明體"/>
                <a:cs typeface="Times New Roman"/>
              </a:rPr>
              <a:t>The </a:t>
            </a:r>
            <a:r>
              <a:rPr lang="en-US" altLang="zh-TW" sz="2800">
                <a:solidFill>
                  <a:srgbClr val="FF0000"/>
                </a:solidFill>
                <a:latin typeface="Times New Roman"/>
                <a:ea typeface="新細明體"/>
                <a:cs typeface="Times New Roman"/>
              </a:rPr>
              <a:t>sum of the squares of the deviations </a:t>
            </a:r>
            <a:r>
              <a:rPr lang="en-US" altLang="zh-TW" sz="2800">
                <a:latin typeface="Times New Roman"/>
                <a:ea typeface="新細明體"/>
                <a:cs typeface="Times New Roman"/>
              </a:rPr>
              <a:t>of the observations from the true regression line is</a:t>
            </a:r>
          </a:p>
        </p:txBody>
      </p:sp>
      <p:pic>
        <p:nvPicPr>
          <p:cNvPr id="547850" name="Picture 10">
            <a:extLst>
              <a:ext uri="{FF2B5EF4-FFF2-40B4-BE49-F238E27FC236}">
                <a16:creationId xmlns:a16="http://schemas.microsoft.com/office/drawing/2014/main" id="{7D5710F2-06BF-B590-DDD4-74400C3EA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572001"/>
            <a:ext cx="4876800" cy="105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47851" name="Ink 11">
                <a:extLst>
                  <a:ext uri="{FF2B5EF4-FFF2-40B4-BE49-F238E27FC236}">
                    <a16:creationId xmlns:a16="http://schemas.microsoft.com/office/drawing/2014/main" id="{A825172C-AD11-A69C-070D-CAD2CF7A03F9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19401" y="2938463"/>
              <a:ext cx="5249863" cy="2768600"/>
            </p14:xfrm>
          </p:contentPart>
        </mc:Choice>
        <mc:Fallback>
          <p:pic>
            <p:nvPicPr>
              <p:cNvPr id="547851" name="Ink 11">
                <a:extLst>
                  <a:ext uri="{FF2B5EF4-FFF2-40B4-BE49-F238E27FC236}">
                    <a16:creationId xmlns:a16="http://schemas.microsoft.com/office/drawing/2014/main" id="{A825172C-AD11-A69C-070D-CAD2CF7A03F9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1759" y="2920920"/>
                <a:ext cx="5284428" cy="280297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>
            <a:extLst>
              <a:ext uri="{FF2B5EF4-FFF2-40B4-BE49-F238E27FC236}">
                <a16:creationId xmlns:a16="http://schemas.microsoft.com/office/drawing/2014/main" id="{7CD5101E-4FA4-D27D-4251-000366BE4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1143000"/>
          </a:xfrm>
        </p:spPr>
        <p:txBody>
          <a:bodyPr/>
          <a:lstStyle/>
          <a:p>
            <a:pPr algn="l"/>
            <a:r>
              <a:rPr lang="en-US" altLang="zh-TW" sz="3600" b="1">
                <a:solidFill>
                  <a:schemeClr val="tx1"/>
                </a:solidFill>
                <a:ea typeface="新細明體" panose="020B0604030504040204" pitchFamily="18" charset="-120"/>
              </a:rPr>
              <a:t>11-2 Simple Linear Regression </a:t>
            </a:r>
            <a:endParaRPr lang="en-US" altLang="zh-TW" sz="3600">
              <a:solidFill>
                <a:schemeClr val="tx1"/>
              </a:solidFill>
              <a:ea typeface="新細明體" panose="020B0604030504040204" pitchFamily="18" charset="-120"/>
            </a:endParaRPr>
          </a:p>
        </p:txBody>
      </p:sp>
      <p:sp>
        <p:nvSpPr>
          <p:cNvPr id="548867" name="Rectangle 3">
            <a:extLst>
              <a:ext uri="{FF2B5EF4-FFF2-40B4-BE49-F238E27FC236}">
                <a16:creationId xmlns:a16="http://schemas.microsoft.com/office/drawing/2014/main" id="{66201F0D-CB28-DD9D-C401-554EDD63A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zh-TW" altLang="en-US" b="1">
              <a:ea typeface="新細明體" panose="020B0604030504040204" pitchFamily="18" charset="-120"/>
            </a:endParaRPr>
          </a:p>
          <a:p>
            <a:pPr>
              <a:buFontTx/>
              <a:buNone/>
            </a:pPr>
            <a:endParaRPr lang="zh-TW" altLang="en-US">
              <a:ea typeface="新細明體" panose="020B0604030504040204" pitchFamily="18" charset="-120"/>
            </a:endParaRPr>
          </a:p>
        </p:txBody>
      </p:sp>
      <p:sp>
        <p:nvSpPr>
          <p:cNvPr id="548868" name="Line 4">
            <a:extLst>
              <a:ext uri="{FF2B5EF4-FFF2-40B4-BE49-F238E27FC236}">
                <a16:creationId xmlns:a16="http://schemas.microsoft.com/office/drawing/2014/main" id="{C65A27DF-DCBF-7E89-2259-92261730B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9144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pic>
        <p:nvPicPr>
          <p:cNvPr id="548872" name="Picture 8">
            <a:extLst>
              <a:ext uri="{FF2B5EF4-FFF2-40B4-BE49-F238E27FC236}">
                <a16:creationId xmlns:a16="http://schemas.microsoft.com/office/drawing/2014/main" id="{7BAD743D-04BF-32FD-90ED-303559559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71601"/>
            <a:ext cx="4876800" cy="105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8873" name="Picture 9">
            <a:extLst>
              <a:ext uri="{FF2B5EF4-FFF2-40B4-BE49-F238E27FC236}">
                <a16:creationId xmlns:a16="http://schemas.microsoft.com/office/drawing/2014/main" id="{C86A5684-AC0C-89D5-8339-863C0EC2E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43201"/>
            <a:ext cx="9144000" cy="29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3DAA18E-F1AC-3FDB-9492-4E80A28D6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60" y="917762"/>
            <a:ext cx="1095375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>
            <a:extLst>
              <a:ext uri="{FF2B5EF4-FFF2-40B4-BE49-F238E27FC236}">
                <a16:creationId xmlns:a16="http://schemas.microsoft.com/office/drawing/2014/main" id="{EB7690E6-291E-20D7-6B0A-2B4DD6B05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1143000"/>
          </a:xfrm>
        </p:spPr>
        <p:txBody>
          <a:bodyPr/>
          <a:lstStyle/>
          <a:p>
            <a:pPr algn="l"/>
            <a:r>
              <a:rPr lang="en-US" altLang="zh-TW" sz="3600" b="1">
                <a:solidFill>
                  <a:schemeClr val="tx1"/>
                </a:solidFill>
                <a:ea typeface="新細明體" panose="020B0604030504040204" pitchFamily="18" charset="-120"/>
              </a:rPr>
              <a:t>11-2 Simple Linear Regression </a:t>
            </a:r>
            <a:endParaRPr lang="en-US" altLang="zh-TW" sz="3600">
              <a:solidFill>
                <a:schemeClr val="tx1"/>
              </a:solidFill>
              <a:ea typeface="新細明體" panose="020B0604030504040204" pitchFamily="18" charset="-120"/>
            </a:endParaRPr>
          </a:p>
        </p:txBody>
      </p:sp>
      <p:sp>
        <p:nvSpPr>
          <p:cNvPr id="549891" name="Rectangle 3">
            <a:extLst>
              <a:ext uri="{FF2B5EF4-FFF2-40B4-BE49-F238E27FC236}">
                <a16:creationId xmlns:a16="http://schemas.microsoft.com/office/drawing/2014/main" id="{32A05CCA-6110-03B5-DC35-22A8DBA83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zh-TW" altLang="en-US" b="1">
              <a:ea typeface="新細明體" panose="020B0604030504040204" pitchFamily="18" charset="-120"/>
            </a:endParaRPr>
          </a:p>
          <a:p>
            <a:pPr>
              <a:buFontTx/>
              <a:buNone/>
            </a:pPr>
            <a:endParaRPr lang="zh-TW" altLang="en-US">
              <a:ea typeface="新細明體" panose="020B0604030504040204" pitchFamily="18" charset="-120"/>
            </a:endParaRPr>
          </a:p>
        </p:txBody>
      </p:sp>
      <p:sp>
        <p:nvSpPr>
          <p:cNvPr id="549892" name="Line 4">
            <a:extLst>
              <a:ext uri="{FF2B5EF4-FFF2-40B4-BE49-F238E27FC236}">
                <a16:creationId xmlns:a16="http://schemas.microsoft.com/office/drawing/2014/main" id="{3469DE97-BFD5-4EC5-BCE6-8DD9F80D2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9144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pic>
        <p:nvPicPr>
          <p:cNvPr id="549896" name="Picture 8">
            <a:extLst>
              <a:ext uri="{FF2B5EF4-FFF2-40B4-BE49-F238E27FC236}">
                <a16:creationId xmlns:a16="http://schemas.microsoft.com/office/drawing/2014/main" id="{32C6F781-CEF7-4D2E-F61C-EC772BEF0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1"/>
            <a:ext cx="9144000" cy="298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>
            <a:extLst>
              <a:ext uri="{FF2B5EF4-FFF2-40B4-BE49-F238E27FC236}">
                <a16:creationId xmlns:a16="http://schemas.microsoft.com/office/drawing/2014/main" id="{B34093F6-B238-9B10-EB31-2A23CED39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1143000"/>
          </a:xfrm>
        </p:spPr>
        <p:txBody>
          <a:bodyPr/>
          <a:lstStyle/>
          <a:p>
            <a:pPr algn="l"/>
            <a:r>
              <a:rPr lang="en-US" altLang="zh-TW" sz="3600" b="1">
                <a:solidFill>
                  <a:schemeClr val="tx1"/>
                </a:solidFill>
                <a:ea typeface="新細明體" panose="020B0604030504040204" pitchFamily="18" charset="-120"/>
              </a:rPr>
              <a:t>11-2 Simple Linear Regression </a:t>
            </a:r>
            <a:endParaRPr lang="en-US" altLang="zh-TW" sz="3600">
              <a:solidFill>
                <a:schemeClr val="tx1"/>
              </a:solidFill>
              <a:ea typeface="新細明體" panose="020B0604030504040204" pitchFamily="18" charset="-120"/>
            </a:endParaRPr>
          </a:p>
        </p:txBody>
      </p:sp>
      <p:sp>
        <p:nvSpPr>
          <p:cNvPr id="550915" name="Rectangle 3">
            <a:extLst>
              <a:ext uri="{FF2B5EF4-FFF2-40B4-BE49-F238E27FC236}">
                <a16:creationId xmlns:a16="http://schemas.microsoft.com/office/drawing/2014/main" id="{7729D7DD-C5A1-8377-D1DC-6374B6569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zh-TW" altLang="en-US" b="1">
              <a:ea typeface="新細明體" panose="020B0604030504040204" pitchFamily="18" charset="-120"/>
            </a:endParaRPr>
          </a:p>
          <a:p>
            <a:pPr>
              <a:buFontTx/>
              <a:buNone/>
            </a:pPr>
            <a:endParaRPr lang="zh-TW" altLang="en-US">
              <a:ea typeface="新細明體" panose="020B0604030504040204" pitchFamily="18" charset="-120"/>
            </a:endParaRPr>
          </a:p>
        </p:txBody>
      </p:sp>
      <p:sp>
        <p:nvSpPr>
          <p:cNvPr id="550916" name="Line 4">
            <a:extLst>
              <a:ext uri="{FF2B5EF4-FFF2-40B4-BE49-F238E27FC236}">
                <a16:creationId xmlns:a16="http://schemas.microsoft.com/office/drawing/2014/main" id="{8AB31E91-D6D6-514D-4D93-0A2128602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9144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sp>
        <p:nvSpPr>
          <p:cNvPr id="550919" name="Text Box 7">
            <a:extLst>
              <a:ext uri="{FF2B5EF4-FFF2-40B4-BE49-F238E27FC236}">
                <a16:creationId xmlns:a16="http://schemas.microsoft.com/office/drawing/2014/main" id="{CFD56CDB-B09A-C028-863A-11BF4CBF5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524001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 b="1">
                <a:solidFill>
                  <a:schemeClr val="accent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Definition</a:t>
            </a:r>
          </a:p>
        </p:txBody>
      </p:sp>
      <p:pic>
        <p:nvPicPr>
          <p:cNvPr id="550920" name="Picture 8">
            <a:extLst>
              <a:ext uri="{FF2B5EF4-FFF2-40B4-BE49-F238E27FC236}">
                <a16:creationId xmlns:a16="http://schemas.microsoft.com/office/drawing/2014/main" id="{E14C1DAB-14CC-9BDD-936B-CFAC6C54E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1"/>
            <a:ext cx="8534400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50921" name="Ink 9">
                <a:extLst>
                  <a:ext uri="{FF2B5EF4-FFF2-40B4-BE49-F238E27FC236}">
                    <a16:creationId xmlns:a16="http://schemas.microsoft.com/office/drawing/2014/main" id="{0B765307-E74D-E4BF-1B1D-B77A2A60990E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05401" y="3106739"/>
              <a:ext cx="1535113" cy="465137"/>
            </p14:xfrm>
          </p:contentPart>
        </mc:Choice>
        <mc:Fallback>
          <p:pic>
            <p:nvPicPr>
              <p:cNvPr id="550921" name="Ink 9">
                <a:extLst>
                  <a:ext uri="{FF2B5EF4-FFF2-40B4-BE49-F238E27FC236}">
                    <a16:creationId xmlns:a16="http://schemas.microsoft.com/office/drawing/2014/main" id="{0B765307-E74D-E4BF-1B1D-B77A2A60990E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7887" y="3089538"/>
                <a:ext cx="1569425" cy="49883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>
            <a:extLst>
              <a:ext uri="{FF2B5EF4-FFF2-40B4-BE49-F238E27FC236}">
                <a16:creationId xmlns:a16="http://schemas.microsoft.com/office/drawing/2014/main" id="{E478BAD8-7730-E85D-6F83-1E12E5ABFE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1143000"/>
          </a:xfrm>
        </p:spPr>
        <p:txBody>
          <a:bodyPr/>
          <a:lstStyle/>
          <a:p>
            <a:pPr algn="l"/>
            <a:r>
              <a:rPr lang="en-US" altLang="zh-TW" sz="3600" b="1">
                <a:solidFill>
                  <a:schemeClr val="tx1"/>
                </a:solidFill>
                <a:ea typeface="新細明體" panose="020B0604030504040204" pitchFamily="18" charset="-120"/>
              </a:rPr>
              <a:t>11-2 Simple Linear Regression </a:t>
            </a:r>
            <a:endParaRPr lang="en-US" altLang="zh-TW" sz="3600">
              <a:solidFill>
                <a:schemeClr val="tx1"/>
              </a:solidFill>
              <a:ea typeface="新細明體" panose="020B0604030504040204" pitchFamily="18" charset="-120"/>
            </a:endParaRPr>
          </a:p>
        </p:txBody>
      </p:sp>
      <p:sp>
        <p:nvSpPr>
          <p:cNvPr id="551939" name="Rectangle 3">
            <a:extLst>
              <a:ext uri="{FF2B5EF4-FFF2-40B4-BE49-F238E27FC236}">
                <a16:creationId xmlns:a16="http://schemas.microsoft.com/office/drawing/2014/main" id="{A0867454-AF11-85B9-6145-E03EEC40E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zh-TW" altLang="en-US" b="1">
              <a:ea typeface="新細明體" panose="020B0604030504040204" pitchFamily="18" charset="-120"/>
            </a:endParaRPr>
          </a:p>
          <a:p>
            <a:pPr>
              <a:buFontTx/>
              <a:buNone/>
            </a:pPr>
            <a:endParaRPr lang="zh-TW" altLang="en-US">
              <a:ea typeface="新細明體" panose="020B0604030504040204" pitchFamily="18" charset="-120"/>
            </a:endParaRPr>
          </a:p>
        </p:txBody>
      </p:sp>
      <p:sp>
        <p:nvSpPr>
          <p:cNvPr id="551940" name="Line 4">
            <a:extLst>
              <a:ext uri="{FF2B5EF4-FFF2-40B4-BE49-F238E27FC236}">
                <a16:creationId xmlns:a16="http://schemas.microsoft.com/office/drawing/2014/main" id="{BDE168F7-BF43-DA18-5017-74D4911F1F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9144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pic>
        <p:nvPicPr>
          <p:cNvPr id="551943" name="Picture 7">
            <a:extLst>
              <a:ext uri="{FF2B5EF4-FFF2-40B4-BE49-F238E27FC236}">
                <a16:creationId xmlns:a16="http://schemas.microsoft.com/office/drawing/2014/main" id="{049A4084-383C-67CC-1099-D39BDCA95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1"/>
            <a:ext cx="91440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51944" name="Ink 8">
                <a:extLst>
                  <a:ext uri="{FF2B5EF4-FFF2-40B4-BE49-F238E27FC236}">
                    <a16:creationId xmlns:a16="http://schemas.microsoft.com/office/drawing/2014/main" id="{B3AD1AA5-EEDA-4696-D972-0F9C6B7B4757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95564" y="4106863"/>
              <a:ext cx="3170237" cy="563562"/>
            </p14:xfrm>
          </p:contentPart>
        </mc:Choice>
        <mc:Fallback>
          <p:pic>
            <p:nvPicPr>
              <p:cNvPr id="551944" name="Ink 8">
                <a:extLst>
                  <a:ext uri="{FF2B5EF4-FFF2-40B4-BE49-F238E27FC236}">
                    <a16:creationId xmlns:a16="http://schemas.microsoft.com/office/drawing/2014/main" id="{B3AD1AA5-EEDA-4696-D972-0F9C6B7B4757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7924" y="4089229"/>
                <a:ext cx="3204798" cy="59811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>
            <a:extLst>
              <a:ext uri="{FF2B5EF4-FFF2-40B4-BE49-F238E27FC236}">
                <a16:creationId xmlns:a16="http://schemas.microsoft.com/office/drawing/2014/main" id="{69CF19BC-1096-6FB9-DC98-DC37F6CC4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1143000"/>
          </a:xfrm>
        </p:spPr>
        <p:txBody>
          <a:bodyPr/>
          <a:lstStyle/>
          <a:p>
            <a:pPr algn="l"/>
            <a:r>
              <a:rPr lang="en-US" altLang="zh-TW" sz="3600" b="1">
                <a:solidFill>
                  <a:schemeClr val="tx1"/>
                </a:solidFill>
                <a:ea typeface="新細明體" panose="020B0604030504040204" pitchFamily="18" charset="-120"/>
              </a:rPr>
              <a:t>11-2 Simple Linear Regression </a:t>
            </a:r>
            <a:endParaRPr lang="en-US" altLang="zh-TW" sz="3600">
              <a:solidFill>
                <a:schemeClr val="tx1"/>
              </a:solidFill>
              <a:ea typeface="新細明體" panose="020B0604030504040204" pitchFamily="18" charset="-120"/>
            </a:endParaRPr>
          </a:p>
        </p:txBody>
      </p:sp>
      <p:sp>
        <p:nvSpPr>
          <p:cNvPr id="552963" name="Rectangle 3">
            <a:extLst>
              <a:ext uri="{FF2B5EF4-FFF2-40B4-BE49-F238E27FC236}">
                <a16:creationId xmlns:a16="http://schemas.microsoft.com/office/drawing/2014/main" id="{D37A0BCA-B6F4-14EA-C74E-B3C745DED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zh-TW" altLang="en-US" b="1">
              <a:ea typeface="新細明體" panose="020B0604030504040204" pitchFamily="18" charset="-120"/>
            </a:endParaRPr>
          </a:p>
          <a:p>
            <a:pPr>
              <a:buFontTx/>
              <a:buNone/>
            </a:pPr>
            <a:endParaRPr lang="zh-TW" altLang="en-US">
              <a:ea typeface="新細明體" panose="020B0604030504040204" pitchFamily="18" charset="-120"/>
            </a:endParaRPr>
          </a:p>
        </p:txBody>
      </p:sp>
      <p:sp>
        <p:nvSpPr>
          <p:cNvPr id="552964" name="Line 4">
            <a:extLst>
              <a:ext uri="{FF2B5EF4-FFF2-40B4-BE49-F238E27FC236}">
                <a16:creationId xmlns:a16="http://schemas.microsoft.com/office/drawing/2014/main" id="{BFA6CC04-76BB-75C6-13A6-91C017536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9144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sp>
        <p:nvSpPr>
          <p:cNvPr id="552966" name="Text Box 6">
            <a:extLst>
              <a:ext uri="{FF2B5EF4-FFF2-40B4-BE49-F238E27FC236}">
                <a16:creationId xmlns:a16="http://schemas.microsoft.com/office/drawing/2014/main" id="{76E12906-2DA1-0506-1158-BAD17B886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524001"/>
            <a:ext cx="739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 b="1">
                <a:solidFill>
                  <a:schemeClr val="accent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Notation</a:t>
            </a:r>
          </a:p>
        </p:txBody>
      </p:sp>
      <p:pic>
        <p:nvPicPr>
          <p:cNvPr id="552967" name="Picture 7">
            <a:extLst>
              <a:ext uri="{FF2B5EF4-FFF2-40B4-BE49-F238E27FC236}">
                <a16:creationId xmlns:a16="http://schemas.microsoft.com/office/drawing/2014/main" id="{079F5E49-602D-8944-5CA6-465E031E1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81200"/>
            <a:ext cx="60198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2968" name="Picture 8">
            <a:extLst>
              <a:ext uri="{FF2B5EF4-FFF2-40B4-BE49-F238E27FC236}">
                <a16:creationId xmlns:a16="http://schemas.microsoft.com/office/drawing/2014/main" id="{6D51AA42-DC53-8B81-6B7D-AA449116D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267201"/>
            <a:ext cx="6629400" cy="149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52969" name="Ink 9">
                <a:extLst>
                  <a:ext uri="{FF2B5EF4-FFF2-40B4-BE49-F238E27FC236}">
                    <a16:creationId xmlns:a16="http://schemas.microsoft.com/office/drawing/2014/main" id="{1E136D29-43A1-E3BD-8605-14CDCC2C47D6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00475" y="3160713"/>
              <a:ext cx="1804988" cy="188912"/>
            </p14:xfrm>
          </p:contentPart>
        </mc:Choice>
        <mc:Fallback>
          <p:pic>
            <p:nvPicPr>
              <p:cNvPr id="552969" name="Ink 9">
                <a:extLst>
                  <a:ext uri="{FF2B5EF4-FFF2-40B4-BE49-F238E27FC236}">
                    <a16:creationId xmlns:a16="http://schemas.microsoft.com/office/drawing/2014/main" id="{1E136D29-43A1-E3BD-8605-14CDCC2C47D6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2828" y="3143346"/>
                <a:ext cx="1839561" cy="222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52970" name="Ink 10">
                <a:extLst>
                  <a:ext uri="{FF2B5EF4-FFF2-40B4-BE49-F238E27FC236}">
                    <a16:creationId xmlns:a16="http://schemas.microsoft.com/office/drawing/2014/main" id="{BE9AAF89-6D27-4299-AF6D-7C4E5374D09A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40513" y="3402013"/>
              <a:ext cx="1822450" cy="233362"/>
            </p14:xfrm>
          </p:contentPart>
        </mc:Choice>
        <mc:Fallback>
          <p:pic>
            <p:nvPicPr>
              <p:cNvPr id="552970" name="Ink 10">
                <a:extLst>
                  <a:ext uri="{FF2B5EF4-FFF2-40B4-BE49-F238E27FC236}">
                    <a16:creationId xmlns:a16="http://schemas.microsoft.com/office/drawing/2014/main" id="{BE9AAF89-6D27-4299-AF6D-7C4E5374D09A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22868" y="3384367"/>
                <a:ext cx="1857019" cy="267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52971" name="Ink 11">
                <a:extLst>
                  <a:ext uri="{FF2B5EF4-FFF2-40B4-BE49-F238E27FC236}">
                    <a16:creationId xmlns:a16="http://schemas.microsoft.com/office/drawing/2014/main" id="{047AAFE9-4495-2624-661E-0C31938AC13C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17889" y="5537200"/>
              <a:ext cx="320675" cy="1588"/>
            </p14:xfrm>
          </p:contentPart>
        </mc:Choice>
        <mc:Fallback>
          <p:pic>
            <p:nvPicPr>
              <p:cNvPr id="552971" name="Ink 11">
                <a:extLst>
                  <a:ext uri="{FF2B5EF4-FFF2-40B4-BE49-F238E27FC236}">
                    <a16:creationId xmlns:a16="http://schemas.microsoft.com/office/drawing/2014/main" id="{047AAFE9-4495-2624-661E-0C31938AC13C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00313" y="5459388"/>
                <a:ext cx="355110" cy="154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52972" name="Ink 12">
                <a:extLst>
                  <a:ext uri="{FF2B5EF4-FFF2-40B4-BE49-F238E27FC236}">
                    <a16:creationId xmlns:a16="http://schemas.microsoft.com/office/drawing/2014/main" id="{41922561-2D3B-C3A4-6487-DA43ABD0B720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80175" y="5670550"/>
              <a:ext cx="527050" cy="1588"/>
            </p14:xfrm>
          </p:contentPart>
        </mc:Choice>
        <mc:Fallback>
          <p:pic>
            <p:nvPicPr>
              <p:cNvPr id="552972" name="Ink 12">
                <a:extLst>
                  <a:ext uri="{FF2B5EF4-FFF2-40B4-BE49-F238E27FC236}">
                    <a16:creationId xmlns:a16="http://schemas.microsoft.com/office/drawing/2014/main" id="{41922561-2D3B-C3A4-6487-DA43ABD0B720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62535" y="5592738"/>
                <a:ext cx="561611" cy="154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52973" name="Ink 13">
                <a:extLst>
                  <a:ext uri="{FF2B5EF4-FFF2-40B4-BE49-F238E27FC236}">
                    <a16:creationId xmlns:a16="http://schemas.microsoft.com/office/drawing/2014/main" id="{94297191-FAAD-29AB-813A-61363DF82E84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07351" y="5562601"/>
              <a:ext cx="1330325" cy="9525"/>
            </p14:xfrm>
          </p:contentPart>
        </mc:Choice>
        <mc:Fallback>
          <p:pic>
            <p:nvPicPr>
              <p:cNvPr id="552973" name="Ink 13">
                <a:extLst>
                  <a:ext uri="{FF2B5EF4-FFF2-40B4-BE49-F238E27FC236}">
                    <a16:creationId xmlns:a16="http://schemas.microsoft.com/office/drawing/2014/main" id="{94297191-FAAD-29AB-813A-61363DF82E84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89719" y="5547043"/>
                <a:ext cx="1364870" cy="4000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>
            <a:extLst>
              <a:ext uri="{FF2B5EF4-FFF2-40B4-BE49-F238E27FC236}">
                <a16:creationId xmlns:a16="http://schemas.microsoft.com/office/drawing/2014/main" id="{0D3B389F-20BD-CBAE-0302-A9E9B794C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1143000"/>
          </a:xfrm>
        </p:spPr>
        <p:txBody>
          <a:bodyPr/>
          <a:lstStyle/>
          <a:p>
            <a:pPr algn="l"/>
            <a:r>
              <a:rPr lang="en-US" altLang="zh-TW" sz="3600" b="1">
                <a:solidFill>
                  <a:schemeClr val="tx1"/>
                </a:solidFill>
                <a:ea typeface="新細明體" panose="020B0604030504040204" pitchFamily="18" charset="-120"/>
              </a:rPr>
              <a:t>11-2 Simple Linear Regression </a:t>
            </a:r>
            <a:endParaRPr lang="en-US" altLang="zh-TW" sz="3600">
              <a:solidFill>
                <a:schemeClr val="tx1"/>
              </a:solidFill>
              <a:ea typeface="新細明體" panose="020B0604030504040204" pitchFamily="18" charset="-120"/>
            </a:endParaRPr>
          </a:p>
        </p:txBody>
      </p:sp>
      <p:sp>
        <p:nvSpPr>
          <p:cNvPr id="555011" name="Rectangle 3">
            <a:extLst>
              <a:ext uri="{FF2B5EF4-FFF2-40B4-BE49-F238E27FC236}">
                <a16:creationId xmlns:a16="http://schemas.microsoft.com/office/drawing/2014/main" id="{EF810C99-F0F3-57B8-C727-3AA591D91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zh-TW" altLang="en-US" b="1">
              <a:ea typeface="新細明體" panose="020B0604030504040204" pitchFamily="18" charset="-120"/>
            </a:endParaRPr>
          </a:p>
          <a:p>
            <a:pPr>
              <a:buFontTx/>
              <a:buNone/>
            </a:pPr>
            <a:endParaRPr lang="zh-TW" altLang="en-US">
              <a:ea typeface="新細明體" panose="020B0604030504040204" pitchFamily="18" charset="-120"/>
            </a:endParaRPr>
          </a:p>
        </p:txBody>
      </p:sp>
      <p:sp>
        <p:nvSpPr>
          <p:cNvPr id="555012" name="Line 4">
            <a:extLst>
              <a:ext uri="{FF2B5EF4-FFF2-40B4-BE49-F238E27FC236}">
                <a16:creationId xmlns:a16="http://schemas.microsoft.com/office/drawing/2014/main" id="{522F348C-07C2-A379-0D10-ED703199C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9144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sp>
        <p:nvSpPr>
          <p:cNvPr id="555013" name="Text Box 5">
            <a:extLst>
              <a:ext uri="{FF2B5EF4-FFF2-40B4-BE49-F238E27FC236}">
                <a16:creationId xmlns:a16="http://schemas.microsoft.com/office/drawing/2014/main" id="{0AAEB807-BBD2-033A-5A98-9618FCCC3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143001"/>
            <a:ext cx="739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 b="1" u="sng">
                <a:solidFill>
                  <a:srgbClr val="990033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Example 11-1</a:t>
            </a:r>
          </a:p>
        </p:txBody>
      </p:sp>
      <p:pic>
        <p:nvPicPr>
          <p:cNvPr id="555016" name="Picture 8">
            <a:extLst>
              <a:ext uri="{FF2B5EF4-FFF2-40B4-BE49-F238E27FC236}">
                <a16:creationId xmlns:a16="http://schemas.microsoft.com/office/drawing/2014/main" id="{2416E052-047D-E80B-9EE2-842CFF02A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9144000" cy="408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55017" name="Ink 9">
                <a:extLst>
                  <a:ext uri="{FF2B5EF4-FFF2-40B4-BE49-F238E27FC236}">
                    <a16:creationId xmlns:a16="http://schemas.microsoft.com/office/drawing/2014/main" id="{FEAA19C2-DBB2-5F27-1391-9490D06FAE78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64038" y="2455863"/>
              <a:ext cx="1143000" cy="812800"/>
            </p14:xfrm>
          </p:contentPart>
        </mc:Choice>
        <mc:Fallback>
          <p:pic>
            <p:nvPicPr>
              <p:cNvPr id="555017" name="Ink 9">
                <a:extLst>
                  <a:ext uri="{FF2B5EF4-FFF2-40B4-BE49-F238E27FC236}">
                    <a16:creationId xmlns:a16="http://schemas.microsoft.com/office/drawing/2014/main" id="{FEAA19C2-DBB2-5F27-1391-9490D06FAE78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6714" y="2438441"/>
                <a:ext cx="1176940" cy="84693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>
            <a:extLst>
              <a:ext uri="{FF2B5EF4-FFF2-40B4-BE49-F238E27FC236}">
                <a16:creationId xmlns:a16="http://schemas.microsoft.com/office/drawing/2014/main" id="{603DE223-28B6-D327-43C8-333E868696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1143000"/>
          </a:xfrm>
        </p:spPr>
        <p:txBody>
          <a:bodyPr/>
          <a:lstStyle/>
          <a:p>
            <a:pPr algn="l"/>
            <a:r>
              <a:rPr lang="en-US" altLang="zh-TW" sz="3600" b="1">
                <a:solidFill>
                  <a:schemeClr val="tx1"/>
                </a:solidFill>
                <a:ea typeface="新細明體" panose="020B0604030504040204" pitchFamily="18" charset="-120"/>
              </a:rPr>
              <a:t>11-2 Simple Linear Regression </a:t>
            </a:r>
            <a:endParaRPr lang="en-US" altLang="zh-TW" sz="3600">
              <a:solidFill>
                <a:schemeClr val="tx1"/>
              </a:solidFill>
              <a:ea typeface="新細明體" panose="020B0604030504040204" pitchFamily="18" charset="-120"/>
            </a:endParaRPr>
          </a:p>
        </p:txBody>
      </p:sp>
      <p:sp>
        <p:nvSpPr>
          <p:cNvPr id="556035" name="Rectangle 3">
            <a:extLst>
              <a:ext uri="{FF2B5EF4-FFF2-40B4-BE49-F238E27FC236}">
                <a16:creationId xmlns:a16="http://schemas.microsoft.com/office/drawing/2014/main" id="{002A12D2-8C69-3784-F54A-B1C5CED4DF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zh-TW" altLang="en-US" b="1">
              <a:ea typeface="新細明體" panose="020B0604030504040204" pitchFamily="18" charset="-120"/>
            </a:endParaRPr>
          </a:p>
          <a:p>
            <a:pPr>
              <a:buFontTx/>
              <a:buNone/>
            </a:pPr>
            <a:endParaRPr lang="zh-TW" altLang="en-US">
              <a:ea typeface="新細明體" panose="020B0604030504040204" pitchFamily="18" charset="-120"/>
            </a:endParaRPr>
          </a:p>
        </p:txBody>
      </p:sp>
      <p:sp>
        <p:nvSpPr>
          <p:cNvPr id="556036" name="Line 4">
            <a:extLst>
              <a:ext uri="{FF2B5EF4-FFF2-40B4-BE49-F238E27FC236}">
                <a16:creationId xmlns:a16="http://schemas.microsoft.com/office/drawing/2014/main" id="{DE22A3EB-15F6-2323-1921-00700FBC2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9144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sp>
        <p:nvSpPr>
          <p:cNvPr id="556037" name="Text Box 5">
            <a:extLst>
              <a:ext uri="{FF2B5EF4-FFF2-40B4-BE49-F238E27FC236}">
                <a16:creationId xmlns:a16="http://schemas.microsoft.com/office/drawing/2014/main" id="{CD8541BC-888E-C47F-F568-DC10F03CA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143001"/>
            <a:ext cx="739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zh-TW" sz="2800" b="1" u="sng">
                <a:solidFill>
                  <a:srgbClr val="990033"/>
                </a:solidFill>
                <a:latin typeface="Times New Roman"/>
                <a:ea typeface="新細明體"/>
                <a:cs typeface="Times New Roman"/>
              </a:rPr>
              <a:t>Example 11-1 </a:t>
            </a:r>
            <a:endParaRPr lang="en-US" altLang="zh-TW" sz="2800" b="1" u="sng">
              <a:solidFill>
                <a:srgbClr val="990033"/>
              </a:solidFill>
              <a:latin typeface="Times New Roman" panose="02020603050405020304" pitchFamily="18" charset="0"/>
              <a:ea typeface="新細明體" panose="020B0604030504040204" pitchFamily="18" charset="-120"/>
            </a:endParaRPr>
          </a:p>
        </p:txBody>
      </p:sp>
      <p:sp>
        <p:nvSpPr>
          <p:cNvPr id="556040" name="Rectangle 8">
            <a:extLst>
              <a:ext uri="{FF2B5EF4-FFF2-40B4-BE49-F238E27FC236}">
                <a16:creationId xmlns:a16="http://schemas.microsoft.com/office/drawing/2014/main" id="{0CD5E2EB-2A60-CFA9-0E71-D46F5103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429000"/>
            <a:ext cx="2895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b="1">
                <a:solidFill>
                  <a:srgbClr val="009900"/>
                </a:solidFill>
                <a:ea typeface="新細明體" panose="020B0604030504040204" pitchFamily="18" charset="-120"/>
              </a:rPr>
              <a:t>Figure 11-4</a:t>
            </a:r>
            <a:r>
              <a:rPr lang="en-US" altLang="zh-TW" sz="2400" b="1">
                <a:ea typeface="新細明體" panose="020B0604030504040204" pitchFamily="18" charset="-120"/>
              </a:rPr>
              <a:t> </a:t>
            </a:r>
            <a:r>
              <a:rPr lang="en-US" altLang="zh-TW" sz="2400">
                <a:ea typeface="新細明體" panose="020B0604030504040204" pitchFamily="18" charset="-120"/>
              </a:rPr>
              <a:t>Scatter plot of oxygen purity y versus hydrocarbon level x and regression model </a:t>
            </a:r>
            <a:r>
              <a:rPr lang="en-US" altLang="zh-TW" sz="2400">
                <a:ea typeface="新細明體" panose="020B0604030504040204" pitchFamily="18" charset="-120"/>
                <a:cs typeface="Arial" panose="020B0604020202020204" pitchFamily="34" charset="0"/>
              </a:rPr>
              <a:t>ŷ = 74.20 + 14.97x</a:t>
            </a:r>
            <a:r>
              <a:rPr lang="en-US" altLang="zh-TW" sz="2400">
                <a:ea typeface="新細明體" panose="020B0604030504040204" pitchFamily="18" charset="-120"/>
                <a:sym typeface="Symbol" panose="05050102010706020507" pitchFamily="18" charset="2"/>
              </a:rPr>
              <a:t>.</a:t>
            </a:r>
            <a:r>
              <a:rPr lang="en-US" altLang="zh-TW" sz="2400">
                <a:ea typeface="新細明體" panose="020B0604030504040204" pitchFamily="18" charset="-120"/>
              </a:rPr>
              <a:t>            </a:t>
            </a:r>
          </a:p>
        </p:txBody>
      </p:sp>
      <p:pic>
        <p:nvPicPr>
          <p:cNvPr id="556041" name="Picture 9">
            <a:extLst>
              <a:ext uri="{FF2B5EF4-FFF2-40B4-BE49-F238E27FC236}">
                <a16:creationId xmlns:a16="http://schemas.microsoft.com/office/drawing/2014/main" id="{08B06993-8A8A-1158-B8EF-91A377617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62150"/>
            <a:ext cx="5638800" cy="424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6432E30C-2F55-E1E1-42F8-6E303C467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600" b="1">
                <a:solidFill>
                  <a:schemeClr val="tx1"/>
                </a:solidFill>
                <a:ea typeface="新細明體" panose="020B0604030504040204" pitchFamily="18" charset="-120"/>
              </a:rPr>
              <a:t>11-1 Empirical Models</a:t>
            </a:r>
            <a:br>
              <a:rPr lang="en-US" altLang="zh-TW" sz="3600" b="1">
                <a:solidFill>
                  <a:schemeClr val="tx1"/>
                </a:solidFill>
                <a:ea typeface="新細明體" panose="020B0604030504040204" pitchFamily="18" charset="-120"/>
              </a:rPr>
            </a:br>
            <a:endParaRPr lang="en-US" altLang="zh-TW" sz="3600" b="1">
              <a:solidFill>
                <a:schemeClr val="tx1"/>
              </a:solidFill>
              <a:ea typeface="新細明體" panose="020B0604030504040204" pitchFamily="18" charset="-120"/>
            </a:endParaRP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7578A34F-B249-EE34-8760-16604401B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zh-TW" altLang="en-US" b="1">
              <a:ea typeface="新細明體" panose="020B0604030504040204" pitchFamily="18" charset="-120"/>
            </a:endParaRPr>
          </a:p>
          <a:p>
            <a:pPr>
              <a:buFontTx/>
              <a:buNone/>
            </a:pPr>
            <a:endParaRPr lang="zh-TW" altLang="en-US">
              <a:ea typeface="新細明體" panose="020B0604030504040204" pitchFamily="18" charset="-120"/>
            </a:endParaRPr>
          </a:p>
        </p:txBody>
      </p:sp>
      <p:sp>
        <p:nvSpPr>
          <p:cNvPr id="109572" name="Line 4">
            <a:extLst>
              <a:ext uri="{FF2B5EF4-FFF2-40B4-BE49-F238E27FC236}">
                <a16:creationId xmlns:a16="http://schemas.microsoft.com/office/drawing/2014/main" id="{A56C445E-F6FD-EA77-7223-A8658D1546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219200"/>
            <a:ext cx="449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sp>
        <p:nvSpPr>
          <p:cNvPr id="109585" name="Rectangle 17">
            <a:extLst>
              <a:ext uri="{FF2B5EF4-FFF2-40B4-BE49-F238E27FC236}">
                <a16:creationId xmlns:a16="http://schemas.microsoft.com/office/drawing/2014/main" id="{DDF765CE-59FE-DD4C-BCA9-A158C506A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947" y="1849394"/>
            <a:ext cx="1118698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pPr>
              <a:buFontTx/>
              <a:buChar char="•"/>
            </a:pPr>
            <a:r>
              <a:rPr lang="zh-TW" altLang="en-US" sz="2400">
                <a:latin typeface="TimesNewRomanPS"/>
                <a:ea typeface="新細明體"/>
              </a:rPr>
              <a:t> </a:t>
            </a:r>
            <a:r>
              <a:rPr lang="en-US" altLang="zh-TW" sz="2800">
                <a:latin typeface="Times New Roman"/>
                <a:ea typeface="新細明體"/>
                <a:cs typeface="Times New Roman"/>
              </a:rPr>
              <a:t>Many problems in engineering and science involve exploring the relationships between two or more variables. </a:t>
            </a:r>
            <a:endParaRPr lang="en-US" altLang="zh-TW" sz="2800">
              <a:solidFill>
                <a:schemeClr val="tx1"/>
              </a:solidFill>
              <a:latin typeface="Times New Roman" panose="02020603050405020304" pitchFamily="18" charset="0"/>
              <a:ea typeface="新細明體" panose="020B0604030504040204" pitchFamily="18" charset="-120"/>
            </a:endParaRPr>
          </a:p>
          <a:p>
            <a:pPr>
              <a:buFontTx/>
              <a:buChar char="•"/>
            </a:pPr>
            <a:r>
              <a:rPr lang="en-US" altLang="zh-TW" sz="2800">
                <a:latin typeface="Times New Roman"/>
                <a:ea typeface="新細明體"/>
                <a:cs typeface="Times New Roman"/>
              </a:rPr>
              <a:t> </a:t>
            </a:r>
            <a:r>
              <a:rPr lang="en-US" altLang="zh-TW" sz="2800" b="1">
                <a:solidFill>
                  <a:srgbClr val="990033"/>
                </a:solidFill>
                <a:latin typeface="Times New Roman"/>
                <a:ea typeface="新細明體"/>
                <a:cs typeface="Times New Roman"/>
              </a:rPr>
              <a:t>Regression analysis</a:t>
            </a:r>
            <a:r>
              <a:rPr lang="en-US" altLang="zh-TW" sz="2800" b="1">
                <a:latin typeface="Times New Roman"/>
                <a:ea typeface="新細明體"/>
                <a:cs typeface="Times New Roman"/>
              </a:rPr>
              <a:t> </a:t>
            </a:r>
            <a:r>
              <a:rPr lang="en-US" altLang="zh-TW" sz="2800">
                <a:latin typeface="Times New Roman"/>
                <a:ea typeface="新細明體"/>
                <a:cs typeface="Times New Roman"/>
              </a:rPr>
              <a:t>is a statistical technique that is very useful for these types of problems. </a:t>
            </a:r>
            <a:endParaRPr lang="en-US" altLang="zh-TW" sz="2800">
              <a:latin typeface="Times New Roman" panose="02020603050405020304" pitchFamily="18" charset="0"/>
              <a:ea typeface="新細明體" panose="020B0604030504040204" pitchFamily="18" charset="-120"/>
              <a:cs typeface="Times New Roman"/>
            </a:endParaRPr>
          </a:p>
          <a:p>
            <a:pPr>
              <a:buFontTx/>
              <a:buChar char="•"/>
            </a:pPr>
            <a:r>
              <a:rPr lang="en-US" altLang="zh-TW" sz="2800">
                <a:latin typeface="Times New Roman"/>
                <a:ea typeface="新細明體"/>
                <a:cs typeface="Times New Roman"/>
              </a:rPr>
              <a:t> For example, in a chemical process, suppose that the </a:t>
            </a:r>
            <a:r>
              <a:rPr lang="en-US" altLang="zh-TW" sz="2800">
                <a:solidFill>
                  <a:srgbClr val="FF0000"/>
                </a:solidFill>
                <a:latin typeface="Times New Roman"/>
                <a:ea typeface="新細明體"/>
                <a:cs typeface="Times New Roman"/>
              </a:rPr>
              <a:t>yield of the product is related to the process-operating temperature.</a:t>
            </a:r>
            <a:r>
              <a:rPr lang="en-US" altLang="zh-TW" sz="2800">
                <a:latin typeface="Times New Roman"/>
                <a:ea typeface="新細明體"/>
                <a:cs typeface="Times New Roman"/>
              </a:rPr>
              <a:t> </a:t>
            </a:r>
            <a:endParaRPr lang="en-US" altLang="zh-TW" sz="2800">
              <a:latin typeface="Times New Roman" panose="02020603050405020304" pitchFamily="18" charset="0"/>
              <a:ea typeface="新細明體" panose="020B0604030504040204" pitchFamily="18" charset="-120"/>
              <a:cs typeface="Times New Roman"/>
            </a:endParaRPr>
          </a:p>
          <a:p>
            <a:pPr>
              <a:buFontTx/>
              <a:buChar char="•"/>
            </a:pPr>
            <a:r>
              <a:rPr lang="en-US" altLang="zh-TW" sz="2800">
                <a:latin typeface="Times New Roman"/>
                <a:ea typeface="新細明體"/>
                <a:cs typeface="Times New Roman"/>
              </a:rPr>
              <a:t> Regression analysis can be used to build a model to predict yield at a given temperature level.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549D992F-0502-A8DF-058E-C73B32FA9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1143000"/>
          </a:xfrm>
        </p:spPr>
        <p:txBody>
          <a:bodyPr/>
          <a:lstStyle/>
          <a:p>
            <a:pPr algn="l"/>
            <a:r>
              <a:rPr lang="en-US" altLang="zh-TW" sz="3600" b="1">
                <a:solidFill>
                  <a:schemeClr val="tx1"/>
                </a:solidFill>
                <a:ea typeface="新細明體" panose="020B0604030504040204" pitchFamily="18" charset="-120"/>
              </a:rPr>
              <a:t>11-2 Simple Linear Regression </a:t>
            </a:r>
            <a:endParaRPr lang="en-US" altLang="zh-TW" sz="3600">
              <a:solidFill>
                <a:schemeClr val="tx1"/>
              </a:solidFill>
              <a:ea typeface="新細明體" panose="020B0604030504040204" pitchFamily="18" charset="-120"/>
            </a:endParaRPr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F9DF594F-9A69-D5B1-09AE-5F24C393E4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zh-TW" altLang="en-US" b="1">
              <a:ea typeface="新細明體" panose="020B0604030504040204" pitchFamily="18" charset="-120"/>
            </a:endParaRPr>
          </a:p>
          <a:p>
            <a:pPr>
              <a:buFontTx/>
              <a:buNone/>
            </a:pPr>
            <a:endParaRPr lang="zh-TW" altLang="en-US">
              <a:ea typeface="新細明體" panose="020B0604030504040204" pitchFamily="18" charset="-120"/>
            </a:endParaRPr>
          </a:p>
        </p:txBody>
      </p:sp>
      <p:sp>
        <p:nvSpPr>
          <p:cNvPr id="559108" name="Line 4">
            <a:extLst>
              <a:ext uri="{FF2B5EF4-FFF2-40B4-BE49-F238E27FC236}">
                <a16:creationId xmlns:a16="http://schemas.microsoft.com/office/drawing/2014/main" id="{1D8662BA-05AD-6B7E-C910-D7F10D63D2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9144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sp>
        <p:nvSpPr>
          <p:cNvPr id="559109" name="Text Box 5">
            <a:extLst>
              <a:ext uri="{FF2B5EF4-FFF2-40B4-BE49-F238E27FC236}">
                <a16:creationId xmlns:a16="http://schemas.microsoft.com/office/drawing/2014/main" id="{F1E04698-7FCD-DCA8-B9D5-B2AB1E1A5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143000"/>
            <a:ext cx="739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3200" b="1" u="sng">
                <a:solidFill>
                  <a:srgbClr val="009900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Estimating </a:t>
            </a:r>
            <a:r>
              <a:rPr lang="en-US" altLang="zh-TW" sz="3200" b="1" u="sng">
                <a:solidFill>
                  <a:srgbClr val="009900"/>
                </a:solidFill>
                <a:latin typeface="Times New Roman" panose="02020603050405020304" pitchFamily="18" charset="0"/>
                <a:ea typeface="新細明體" panose="020B0604030504040204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3200" b="1" u="sng" baseline="30000">
                <a:solidFill>
                  <a:srgbClr val="009900"/>
                </a:solidFill>
                <a:latin typeface="Times New Roman" panose="02020603050405020304" pitchFamily="18" charset="0"/>
                <a:ea typeface="新細明體" panose="020B0604030504040204" pitchFamily="18" charset="-120"/>
                <a:sym typeface="Symbol" panose="05050102010706020507" pitchFamily="18" charset="2"/>
              </a:rPr>
              <a:t>2</a:t>
            </a:r>
            <a:endParaRPr lang="en-US" altLang="zh-TW" sz="3200" b="1" u="sng">
              <a:solidFill>
                <a:srgbClr val="009900"/>
              </a:solidFill>
              <a:latin typeface="Times New Roman" panose="02020603050405020304" pitchFamily="18" charset="0"/>
              <a:ea typeface="新細明體" panose="020B0604030504040204" pitchFamily="18" charset="-120"/>
            </a:endParaRPr>
          </a:p>
        </p:txBody>
      </p:sp>
      <p:sp>
        <p:nvSpPr>
          <p:cNvPr id="559111" name="Text Box 7">
            <a:extLst>
              <a:ext uri="{FF2B5EF4-FFF2-40B4-BE49-F238E27FC236}">
                <a16:creationId xmlns:a16="http://schemas.microsoft.com/office/drawing/2014/main" id="{504F7468-9B0F-CA78-1962-C04B108EB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752601"/>
            <a:ext cx="708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The error sum of squares is</a:t>
            </a:r>
          </a:p>
        </p:txBody>
      </p:sp>
      <p:pic>
        <p:nvPicPr>
          <p:cNvPr id="559112" name="Picture 8">
            <a:extLst>
              <a:ext uri="{FF2B5EF4-FFF2-40B4-BE49-F238E27FC236}">
                <a16:creationId xmlns:a16="http://schemas.microsoft.com/office/drawing/2014/main" id="{D8103C10-7714-F511-E719-3616D7184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1" y="2819400"/>
            <a:ext cx="3952875" cy="105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9113" name="Text Box 9">
            <a:extLst>
              <a:ext uri="{FF2B5EF4-FFF2-40B4-BE49-F238E27FC236}">
                <a16:creationId xmlns:a16="http://schemas.microsoft.com/office/drawing/2014/main" id="{A5F83F3A-39AD-F6E8-C2EA-9DBBB1D2B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191000"/>
            <a:ext cx="7086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It can be shown that the expected value of the error sum of squares is E(SS</a:t>
            </a:r>
            <a:r>
              <a:rPr lang="en-US" altLang="zh-TW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E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) = (</a:t>
            </a:r>
            <a:r>
              <a:rPr lang="en-US" altLang="zh-TW" sz="2800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n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 – 2)</a:t>
            </a:r>
            <a:r>
              <a:rPr lang="en-US" altLang="zh-TW" sz="28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800" b="1" baseline="30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  <a:sym typeface="Symbol" panose="05050102010706020507" pitchFamily="18" charset="2"/>
              </a:rPr>
              <a:t>2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>
            <a:extLst>
              <a:ext uri="{FF2B5EF4-FFF2-40B4-BE49-F238E27FC236}">
                <a16:creationId xmlns:a16="http://schemas.microsoft.com/office/drawing/2014/main" id="{7DF76398-CDB7-18CF-EBB7-16F771AB9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1143000"/>
          </a:xfrm>
        </p:spPr>
        <p:txBody>
          <a:bodyPr/>
          <a:lstStyle/>
          <a:p>
            <a:pPr algn="l"/>
            <a:r>
              <a:rPr lang="en-US" altLang="zh-TW" sz="3600" b="1">
                <a:solidFill>
                  <a:schemeClr val="tx1"/>
                </a:solidFill>
                <a:ea typeface="新細明體" panose="020B0604030504040204" pitchFamily="18" charset="-120"/>
              </a:rPr>
              <a:t>11-2 Simple Linear Regression </a:t>
            </a:r>
            <a:endParaRPr lang="en-US" altLang="zh-TW" sz="3600">
              <a:solidFill>
                <a:schemeClr val="tx1"/>
              </a:solidFill>
              <a:ea typeface="新細明體" panose="020B0604030504040204" pitchFamily="18" charset="-120"/>
            </a:endParaRPr>
          </a:p>
        </p:txBody>
      </p:sp>
      <p:sp>
        <p:nvSpPr>
          <p:cNvPr id="560131" name="Rectangle 3">
            <a:extLst>
              <a:ext uri="{FF2B5EF4-FFF2-40B4-BE49-F238E27FC236}">
                <a16:creationId xmlns:a16="http://schemas.microsoft.com/office/drawing/2014/main" id="{53535BF3-7328-FAAA-F6F4-6C5A7E91C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zh-TW" altLang="en-US" b="1">
              <a:ea typeface="新細明體" panose="020B0604030504040204" pitchFamily="18" charset="-120"/>
            </a:endParaRPr>
          </a:p>
          <a:p>
            <a:pPr>
              <a:buFontTx/>
              <a:buNone/>
            </a:pPr>
            <a:endParaRPr lang="zh-TW" altLang="en-US">
              <a:ea typeface="新細明體" panose="020B0604030504040204" pitchFamily="18" charset="-120"/>
            </a:endParaRPr>
          </a:p>
        </p:txBody>
      </p:sp>
      <p:sp>
        <p:nvSpPr>
          <p:cNvPr id="560132" name="Line 4">
            <a:extLst>
              <a:ext uri="{FF2B5EF4-FFF2-40B4-BE49-F238E27FC236}">
                <a16:creationId xmlns:a16="http://schemas.microsoft.com/office/drawing/2014/main" id="{1EF6FF88-865E-0B87-F75F-F5A03BFF31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9144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sp>
        <p:nvSpPr>
          <p:cNvPr id="560133" name="Text Box 5">
            <a:extLst>
              <a:ext uri="{FF2B5EF4-FFF2-40B4-BE49-F238E27FC236}">
                <a16:creationId xmlns:a16="http://schemas.microsoft.com/office/drawing/2014/main" id="{496C52E9-AD20-EF32-F9AD-3E7B3A150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143000"/>
            <a:ext cx="739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3200" b="1" u="sng">
                <a:solidFill>
                  <a:srgbClr val="009900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Estimating </a:t>
            </a:r>
            <a:r>
              <a:rPr lang="en-US" altLang="zh-TW" sz="3200" b="1" u="sng">
                <a:solidFill>
                  <a:srgbClr val="009900"/>
                </a:solidFill>
                <a:latin typeface="Times New Roman" panose="02020603050405020304" pitchFamily="18" charset="0"/>
                <a:ea typeface="新細明體" panose="020B0604030504040204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3200" b="1" u="sng" baseline="30000">
                <a:solidFill>
                  <a:srgbClr val="009900"/>
                </a:solidFill>
                <a:latin typeface="Times New Roman" panose="02020603050405020304" pitchFamily="18" charset="0"/>
                <a:ea typeface="新細明體" panose="020B0604030504040204" pitchFamily="18" charset="-120"/>
                <a:sym typeface="Symbol" panose="05050102010706020507" pitchFamily="18" charset="2"/>
              </a:rPr>
              <a:t>2</a:t>
            </a:r>
            <a:endParaRPr lang="en-US" altLang="zh-TW" sz="3200" b="1" u="sng">
              <a:solidFill>
                <a:srgbClr val="009900"/>
              </a:solidFill>
              <a:latin typeface="Times New Roman" panose="02020603050405020304" pitchFamily="18" charset="0"/>
              <a:ea typeface="新細明體" panose="020B0604030504040204" pitchFamily="18" charset="-120"/>
            </a:endParaRPr>
          </a:p>
        </p:txBody>
      </p:sp>
      <p:sp>
        <p:nvSpPr>
          <p:cNvPr id="560136" name="Text Box 8">
            <a:extLst>
              <a:ext uri="{FF2B5EF4-FFF2-40B4-BE49-F238E27FC236}">
                <a16:creationId xmlns:a16="http://schemas.microsoft.com/office/drawing/2014/main" id="{74B5AB6C-AE60-AB04-7527-A54CE5D9A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28801"/>
            <a:ext cx="708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  <a:sym typeface="Symbol" panose="05050102010706020507" pitchFamily="18" charset="2"/>
              </a:rPr>
              <a:t>An </a:t>
            </a:r>
            <a:r>
              <a:rPr lang="en-US" altLang="zh-TW" sz="2800" b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B0604030504040204" pitchFamily="18" charset="-120"/>
                <a:sym typeface="Symbol" panose="05050102010706020507" pitchFamily="18" charset="2"/>
              </a:rPr>
              <a:t>unbiased estimator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  <a:sym typeface="Symbol" panose="05050102010706020507" pitchFamily="18" charset="2"/>
              </a:rPr>
              <a:t> of </a:t>
            </a:r>
            <a:r>
              <a:rPr lang="en-US" altLang="zh-TW" sz="2800" baseline="30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  <a:sym typeface="Symbol" panose="05050102010706020507" pitchFamily="18" charset="2"/>
              </a:rPr>
              <a:t>2 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  <a:sym typeface="Symbol" panose="05050102010706020507" pitchFamily="18" charset="2"/>
              </a:rPr>
              <a:t>is</a:t>
            </a:r>
            <a:endParaRPr lang="en-US" altLang="zh-TW" sz="2800" baseline="30000">
              <a:solidFill>
                <a:schemeClr val="tx1"/>
              </a:solidFill>
              <a:latin typeface="Times New Roman" panose="02020603050405020304" pitchFamily="18" charset="0"/>
              <a:ea typeface="新細明體" panose="020B0604030504040204" pitchFamily="18" charset="-120"/>
              <a:sym typeface="Symbol" panose="05050102010706020507" pitchFamily="18" charset="2"/>
            </a:endParaRPr>
          </a:p>
        </p:txBody>
      </p:sp>
      <p:sp>
        <p:nvSpPr>
          <p:cNvPr id="560138" name="Text Box 10">
            <a:extLst>
              <a:ext uri="{FF2B5EF4-FFF2-40B4-BE49-F238E27FC236}">
                <a16:creationId xmlns:a16="http://schemas.microsoft.com/office/drawing/2014/main" id="{B25FDF3A-B5D3-7191-0127-CBADC260D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038601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where SS</a:t>
            </a:r>
            <a:r>
              <a:rPr lang="en-US" altLang="zh-TW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E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 can be easily computed using</a:t>
            </a:r>
          </a:p>
        </p:txBody>
      </p:sp>
      <p:pic>
        <p:nvPicPr>
          <p:cNvPr id="560140" name="Picture 12">
            <a:extLst>
              <a:ext uri="{FF2B5EF4-FFF2-40B4-BE49-F238E27FC236}">
                <a16:creationId xmlns:a16="http://schemas.microsoft.com/office/drawing/2014/main" id="{B124B81C-B910-FF74-AC3F-BC59A561B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14601"/>
            <a:ext cx="7696200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0141" name="Picture 13">
            <a:extLst>
              <a:ext uri="{FF2B5EF4-FFF2-40B4-BE49-F238E27FC236}">
                <a16:creationId xmlns:a16="http://schemas.microsoft.com/office/drawing/2014/main" id="{CF070283-C201-2085-09D7-7649B8914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648200"/>
            <a:ext cx="7848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>
            <a:extLst>
              <a:ext uri="{FF2B5EF4-FFF2-40B4-BE49-F238E27FC236}">
                <a16:creationId xmlns:a16="http://schemas.microsoft.com/office/drawing/2014/main" id="{50022592-F393-3F18-8110-471AC91228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915400" cy="1143000"/>
          </a:xfrm>
        </p:spPr>
        <p:txBody>
          <a:bodyPr/>
          <a:lstStyle/>
          <a:p>
            <a:pPr algn="l"/>
            <a:r>
              <a:rPr lang="en-US" altLang="zh-TW" sz="3600" b="1">
                <a:solidFill>
                  <a:schemeClr val="tx1"/>
                </a:solidFill>
                <a:ea typeface="新細明體" panose="020B0604030504040204" pitchFamily="18" charset="-120"/>
              </a:rPr>
              <a:t>11-3 Properties of the Least Squares Estimators </a:t>
            </a:r>
            <a:endParaRPr lang="en-US" altLang="zh-TW" sz="3600">
              <a:solidFill>
                <a:schemeClr val="tx1"/>
              </a:solidFill>
              <a:ea typeface="新細明體" panose="020B0604030504040204" pitchFamily="18" charset="-120"/>
            </a:endParaRPr>
          </a:p>
        </p:txBody>
      </p:sp>
      <p:sp>
        <p:nvSpPr>
          <p:cNvPr id="561155" name="Rectangle 3">
            <a:extLst>
              <a:ext uri="{FF2B5EF4-FFF2-40B4-BE49-F238E27FC236}">
                <a16:creationId xmlns:a16="http://schemas.microsoft.com/office/drawing/2014/main" id="{894EBD64-6348-FFD7-1A09-F4C05FA479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zh-TW" altLang="en-US" b="1">
              <a:ea typeface="新細明體" panose="020B0604030504040204" pitchFamily="18" charset="-120"/>
            </a:endParaRPr>
          </a:p>
          <a:p>
            <a:pPr>
              <a:buFontTx/>
              <a:buNone/>
            </a:pPr>
            <a:endParaRPr lang="zh-TW" altLang="en-US">
              <a:ea typeface="新細明體" panose="020B0604030504040204" pitchFamily="18" charset="-120"/>
            </a:endParaRPr>
          </a:p>
        </p:txBody>
      </p:sp>
      <p:sp>
        <p:nvSpPr>
          <p:cNvPr id="561156" name="Line 4">
            <a:extLst>
              <a:ext uri="{FF2B5EF4-FFF2-40B4-BE49-F238E27FC236}">
                <a16:creationId xmlns:a16="http://schemas.microsoft.com/office/drawing/2014/main" id="{AE2DBA8F-1A07-5007-6E8C-74AD52C5C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143000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pic>
        <p:nvPicPr>
          <p:cNvPr id="561162" name="Picture 10">
            <a:extLst>
              <a:ext uri="{FF2B5EF4-FFF2-40B4-BE49-F238E27FC236}">
                <a16:creationId xmlns:a16="http://schemas.microsoft.com/office/drawing/2014/main" id="{5A88DB58-A4AA-AACE-9A65-FC6ED46D5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90801"/>
            <a:ext cx="2133600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1163" name="Picture 11">
            <a:extLst>
              <a:ext uri="{FF2B5EF4-FFF2-40B4-BE49-F238E27FC236}">
                <a16:creationId xmlns:a16="http://schemas.microsoft.com/office/drawing/2014/main" id="{3D83AB72-B498-C102-C563-FA81B2B8C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6001"/>
            <a:ext cx="2700338" cy="159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1164" name="Picture 12">
            <a:extLst>
              <a:ext uri="{FF2B5EF4-FFF2-40B4-BE49-F238E27FC236}">
                <a16:creationId xmlns:a16="http://schemas.microsoft.com/office/drawing/2014/main" id="{E4C22548-79DF-6E5F-C93E-06FFE34A0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1"/>
            <a:ext cx="6629400" cy="148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1165" name="Text Box 13">
            <a:extLst>
              <a:ext uri="{FF2B5EF4-FFF2-40B4-BE49-F238E27FC236}">
                <a16:creationId xmlns:a16="http://schemas.microsoft.com/office/drawing/2014/main" id="{B5E6B295-35C4-5EFD-A7EA-0E45FD66A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752601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zh-TW" altLang="en-US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 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Slope Properties</a:t>
            </a:r>
          </a:p>
        </p:txBody>
      </p:sp>
      <p:sp>
        <p:nvSpPr>
          <p:cNvPr id="561166" name="Text Box 14">
            <a:extLst>
              <a:ext uri="{FF2B5EF4-FFF2-40B4-BE49-F238E27FC236}">
                <a16:creationId xmlns:a16="http://schemas.microsoft.com/office/drawing/2014/main" id="{C063A5D9-59D3-5C55-10FE-47D498E81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86201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zh-TW" altLang="en-US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 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Intercept Properties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>
            <a:extLst>
              <a:ext uri="{FF2B5EF4-FFF2-40B4-BE49-F238E27FC236}">
                <a16:creationId xmlns:a16="http://schemas.microsoft.com/office/drawing/2014/main" id="{86341440-B94C-70FC-5815-8A6F9D108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915400" cy="1143000"/>
          </a:xfrm>
        </p:spPr>
        <p:txBody>
          <a:bodyPr/>
          <a:lstStyle/>
          <a:p>
            <a:pPr algn="l"/>
            <a:r>
              <a:rPr lang="en-US" altLang="zh-TW" sz="3600" b="1">
                <a:solidFill>
                  <a:schemeClr val="tx1"/>
                </a:solidFill>
                <a:ea typeface="新細明體" panose="020B0604030504040204" pitchFamily="18" charset="-120"/>
              </a:rPr>
              <a:t>11-4 Hypothesis Tests in Simple Linear Regression </a:t>
            </a:r>
            <a:endParaRPr lang="en-US" altLang="zh-TW" sz="3600">
              <a:solidFill>
                <a:schemeClr val="tx1"/>
              </a:solidFill>
              <a:ea typeface="新細明體" panose="020B0604030504040204" pitchFamily="18" charset="-120"/>
            </a:endParaRPr>
          </a:p>
        </p:txBody>
      </p:sp>
      <p:sp>
        <p:nvSpPr>
          <p:cNvPr id="562179" name="Rectangle 3">
            <a:extLst>
              <a:ext uri="{FF2B5EF4-FFF2-40B4-BE49-F238E27FC236}">
                <a16:creationId xmlns:a16="http://schemas.microsoft.com/office/drawing/2014/main" id="{5ECB55B7-FBD7-FA5C-FB0C-60179A1467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zh-TW" altLang="en-US" b="1">
              <a:ea typeface="新細明體" panose="020B0604030504040204" pitchFamily="18" charset="-120"/>
            </a:endParaRPr>
          </a:p>
          <a:p>
            <a:pPr>
              <a:buFontTx/>
              <a:buNone/>
            </a:pPr>
            <a:endParaRPr lang="zh-TW" altLang="en-US">
              <a:ea typeface="新細明體" panose="020B0604030504040204" pitchFamily="18" charset="-120"/>
            </a:endParaRPr>
          </a:p>
        </p:txBody>
      </p:sp>
      <p:sp>
        <p:nvSpPr>
          <p:cNvPr id="562180" name="Line 4">
            <a:extLst>
              <a:ext uri="{FF2B5EF4-FFF2-40B4-BE49-F238E27FC236}">
                <a16:creationId xmlns:a16="http://schemas.microsoft.com/office/drawing/2014/main" id="{9149B6B1-0EBB-2028-A908-81052115AC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143000"/>
            <a:ext cx="762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sp>
        <p:nvSpPr>
          <p:cNvPr id="562184" name="Text Box 8">
            <a:extLst>
              <a:ext uri="{FF2B5EF4-FFF2-40B4-BE49-F238E27FC236}">
                <a16:creationId xmlns:a16="http://schemas.microsoft.com/office/drawing/2014/main" id="{FBFF8C2F-B811-5CB6-DE98-D2044BA4D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524001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 b="1">
                <a:solidFill>
                  <a:srgbClr val="009900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11-4.1 Use of </a:t>
            </a:r>
            <a:r>
              <a:rPr lang="en-US" altLang="zh-TW" sz="2800" b="1" i="1">
                <a:solidFill>
                  <a:srgbClr val="009900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t</a:t>
            </a:r>
            <a:r>
              <a:rPr lang="en-US" altLang="zh-TW" sz="2800" b="1">
                <a:solidFill>
                  <a:srgbClr val="009900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-Tests</a:t>
            </a:r>
          </a:p>
        </p:txBody>
      </p:sp>
      <p:sp>
        <p:nvSpPr>
          <p:cNvPr id="562187" name="Text Box 11">
            <a:extLst>
              <a:ext uri="{FF2B5EF4-FFF2-40B4-BE49-F238E27FC236}">
                <a16:creationId xmlns:a16="http://schemas.microsoft.com/office/drawing/2014/main" id="{7D0E24F5-D2CF-EE4A-65D3-943B354C3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209801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Suppose we wish to test</a:t>
            </a:r>
          </a:p>
        </p:txBody>
      </p:sp>
      <p:pic>
        <p:nvPicPr>
          <p:cNvPr id="562188" name="Picture 12">
            <a:extLst>
              <a:ext uri="{FF2B5EF4-FFF2-40B4-BE49-F238E27FC236}">
                <a16:creationId xmlns:a16="http://schemas.microsoft.com/office/drawing/2014/main" id="{9EB64DFA-AE3C-9E96-100B-CDD63D817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971800"/>
            <a:ext cx="2286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2189" name="Text Box 13">
            <a:extLst>
              <a:ext uri="{FF2B5EF4-FFF2-40B4-BE49-F238E27FC236}">
                <a16:creationId xmlns:a16="http://schemas.microsoft.com/office/drawing/2014/main" id="{6CEFEC4D-E658-A012-58AB-862EEA422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343401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An appropriate test statistic would be</a:t>
            </a:r>
          </a:p>
        </p:txBody>
      </p:sp>
      <p:pic>
        <p:nvPicPr>
          <p:cNvPr id="562190" name="Picture 14">
            <a:extLst>
              <a:ext uri="{FF2B5EF4-FFF2-40B4-BE49-F238E27FC236}">
                <a16:creationId xmlns:a16="http://schemas.microsoft.com/office/drawing/2014/main" id="{5B1B3DDB-35B2-5124-0060-AADD3666B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029200"/>
            <a:ext cx="2743200" cy="144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>
            <a:extLst>
              <a:ext uri="{FF2B5EF4-FFF2-40B4-BE49-F238E27FC236}">
                <a16:creationId xmlns:a16="http://schemas.microsoft.com/office/drawing/2014/main" id="{335F45AB-AF4A-5804-336F-6865A188B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915400" cy="1143000"/>
          </a:xfrm>
        </p:spPr>
        <p:txBody>
          <a:bodyPr/>
          <a:lstStyle/>
          <a:p>
            <a:pPr algn="l"/>
            <a:r>
              <a:rPr lang="en-US" altLang="zh-TW" sz="3600" b="1">
                <a:solidFill>
                  <a:schemeClr val="tx1"/>
                </a:solidFill>
                <a:ea typeface="新細明體" panose="020B0604030504040204" pitchFamily="18" charset="-120"/>
              </a:rPr>
              <a:t>11-4 Hypothesis Tests in Simple Linear Regression </a:t>
            </a:r>
            <a:endParaRPr lang="en-US" altLang="zh-TW" sz="3600">
              <a:solidFill>
                <a:schemeClr val="tx1"/>
              </a:solidFill>
              <a:ea typeface="新細明體" panose="020B0604030504040204" pitchFamily="18" charset="-120"/>
            </a:endParaRPr>
          </a:p>
        </p:txBody>
      </p:sp>
      <p:sp>
        <p:nvSpPr>
          <p:cNvPr id="563203" name="Rectangle 3">
            <a:extLst>
              <a:ext uri="{FF2B5EF4-FFF2-40B4-BE49-F238E27FC236}">
                <a16:creationId xmlns:a16="http://schemas.microsoft.com/office/drawing/2014/main" id="{22575540-3562-E4AE-55C3-5B4136B1B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zh-TW" altLang="en-US" b="1">
              <a:ea typeface="新細明體" panose="020B0604030504040204" pitchFamily="18" charset="-120"/>
            </a:endParaRPr>
          </a:p>
          <a:p>
            <a:pPr>
              <a:buFontTx/>
              <a:buNone/>
            </a:pPr>
            <a:endParaRPr lang="zh-TW" altLang="en-US">
              <a:ea typeface="新細明體" panose="020B0604030504040204" pitchFamily="18" charset="-120"/>
            </a:endParaRPr>
          </a:p>
        </p:txBody>
      </p:sp>
      <p:sp>
        <p:nvSpPr>
          <p:cNvPr id="563204" name="Line 4">
            <a:extLst>
              <a:ext uri="{FF2B5EF4-FFF2-40B4-BE49-F238E27FC236}">
                <a16:creationId xmlns:a16="http://schemas.microsoft.com/office/drawing/2014/main" id="{ED2EB5C8-439F-0E70-7038-4F381A733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143000"/>
            <a:ext cx="762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sp>
        <p:nvSpPr>
          <p:cNvPr id="563205" name="Text Box 5">
            <a:extLst>
              <a:ext uri="{FF2B5EF4-FFF2-40B4-BE49-F238E27FC236}">
                <a16:creationId xmlns:a16="http://schemas.microsoft.com/office/drawing/2014/main" id="{35CEF266-C166-D752-867E-C35F7A4F2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524001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 b="1">
                <a:solidFill>
                  <a:srgbClr val="009900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11-4.1 Use of </a:t>
            </a:r>
            <a:r>
              <a:rPr lang="en-US" altLang="zh-TW" sz="2800" b="1" i="1">
                <a:solidFill>
                  <a:srgbClr val="009900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t</a:t>
            </a:r>
            <a:r>
              <a:rPr lang="en-US" altLang="zh-TW" sz="2800" b="1">
                <a:solidFill>
                  <a:srgbClr val="009900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-Tests</a:t>
            </a:r>
          </a:p>
        </p:txBody>
      </p:sp>
      <p:sp>
        <p:nvSpPr>
          <p:cNvPr id="563206" name="Text Box 6">
            <a:extLst>
              <a:ext uri="{FF2B5EF4-FFF2-40B4-BE49-F238E27FC236}">
                <a16:creationId xmlns:a16="http://schemas.microsoft.com/office/drawing/2014/main" id="{D754B1B1-97F1-450A-5FBD-A1B23749A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343401"/>
            <a:ext cx="678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We would reject the null hypothesis if</a:t>
            </a:r>
          </a:p>
        </p:txBody>
      </p:sp>
      <p:pic>
        <p:nvPicPr>
          <p:cNvPr id="563210" name="Picture 10">
            <a:extLst>
              <a:ext uri="{FF2B5EF4-FFF2-40B4-BE49-F238E27FC236}">
                <a16:creationId xmlns:a16="http://schemas.microsoft.com/office/drawing/2014/main" id="{EDF41056-1150-9671-42F3-3C4756CE6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029201"/>
            <a:ext cx="2933700" cy="123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211" name="Text Box 11">
            <a:extLst>
              <a:ext uri="{FF2B5EF4-FFF2-40B4-BE49-F238E27FC236}">
                <a16:creationId xmlns:a16="http://schemas.microsoft.com/office/drawing/2014/main" id="{5FA04CE6-85CE-7AFB-644A-8F14219F5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209801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The test statistic could also be written as</a:t>
            </a:r>
            <a:r>
              <a:rPr lang="en-US" altLang="zh-TW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:</a:t>
            </a:r>
          </a:p>
        </p:txBody>
      </p:sp>
      <p:pic>
        <p:nvPicPr>
          <p:cNvPr id="563212" name="Picture 12">
            <a:extLst>
              <a:ext uri="{FF2B5EF4-FFF2-40B4-BE49-F238E27FC236}">
                <a16:creationId xmlns:a16="http://schemas.microsoft.com/office/drawing/2014/main" id="{4DA42262-AFC6-D8D6-80CC-3B734608C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743200"/>
            <a:ext cx="2819400" cy="155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>
            <a:extLst>
              <a:ext uri="{FF2B5EF4-FFF2-40B4-BE49-F238E27FC236}">
                <a16:creationId xmlns:a16="http://schemas.microsoft.com/office/drawing/2014/main" id="{2A4A4AD9-C441-819E-B5D8-ABA503572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915400" cy="1143000"/>
          </a:xfrm>
        </p:spPr>
        <p:txBody>
          <a:bodyPr/>
          <a:lstStyle/>
          <a:p>
            <a:pPr algn="l"/>
            <a:r>
              <a:rPr lang="en-US" altLang="zh-TW" sz="3600" b="1">
                <a:solidFill>
                  <a:schemeClr val="tx1"/>
                </a:solidFill>
                <a:ea typeface="新細明體" panose="020B0604030504040204" pitchFamily="18" charset="-120"/>
              </a:rPr>
              <a:t>11-4 Hypothesis Tests in Simple Linear Regression </a:t>
            </a:r>
            <a:endParaRPr lang="en-US" altLang="zh-TW" sz="3600">
              <a:solidFill>
                <a:schemeClr val="tx1"/>
              </a:solidFill>
              <a:ea typeface="新細明體" panose="020B0604030504040204" pitchFamily="18" charset="-120"/>
            </a:endParaRPr>
          </a:p>
        </p:txBody>
      </p:sp>
      <p:sp>
        <p:nvSpPr>
          <p:cNvPr id="564227" name="Rectangle 3">
            <a:extLst>
              <a:ext uri="{FF2B5EF4-FFF2-40B4-BE49-F238E27FC236}">
                <a16:creationId xmlns:a16="http://schemas.microsoft.com/office/drawing/2014/main" id="{A2415C43-7A35-6F04-584A-BD05B86853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zh-TW" altLang="en-US" b="1">
              <a:ea typeface="新細明體" panose="020B0604030504040204" pitchFamily="18" charset="-120"/>
            </a:endParaRPr>
          </a:p>
          <a:p>
            <a:pPr>
              <a:buFontTx/>
              <a:buNone/>
            </a:pPr>
            <a:endParaRPr lang="zh-TW" altLang="en-US">
              <a:ea typeface="新細明體" panose="020B0604030504040204" pitchFamily="18" charset="-120"/>
            </a:endParaRPr>
          </a:p>
        </p:txBody>
      </p:sp>
      <p:sp>
        <p:nvSpPr>
          <p:cNvPr id="564228" name="Line 4">
            <a:extLst>
              <a:ext uri="{FF2B5EF4-FFF2-40B4-BE49-F238E27FC236}">
                <a16:creationId xmlns:a16="http://schemas.microsoft.com/office/drawing/2014/main" id="{A9095E7C-C3C4-D858-B261-FA050225C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143000"/>
            <a:ext cx="762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sp>
        <p:nvSpPr>
          <p:cNvPr id="564229" name="Text Box 5">
            <a:extLst>
              <a:ext uri="{FF2B5EF4-FFF2-40B4-BE49-F238E27FC236}">
                <a16:creationId xmlns:a16="http://schemas.microsoft.com/office/drawing/2014/main" id="{E211421C-901B-2229-20E7-AAF337A1C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524001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 b="1">
                <a:solidFill>
                  <a:srgbClr val="009900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11-4.1 Use of </a:t>
            </a:r>
            <a:r>
              <a:rPr lang="en-US" altLang="zh-TW" sz="2800" b="1" i="1">
                <a:solidFill>
                  <a:srgbClr val="009900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t</a:t>
            </a:r>
            <a:r>
              <a:rPr lang="en-US" altLang="zh-TW" sz="2800" b="1">
                <a:solidFill>
                  <a:srgbClr val="009900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-Tests</a:t>
            </a:r>
          </a:p>
        </p:txBody>
      </p:sp>
      <p:sp>
        <p:nvSpPr>
          <p:cNvPr id="564230" name="Text Box 6">
            <a:extLst>
              <a:ext uri="{FF2B5EF4-FFF2-40B4-BE49-F238E27FC236}">
                <a16:creationId xmlns:a16="http://schemas.microsoft.com/office/drawing/2014/main" id="{47925BC6-4911-5EA0-E244-39CB8314A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209801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Suppose we wish to test</a:t>
            </a:r>
          </a:p>
        </p:txBody>
      </p:sp>
      <p:sp>
        <p:nvSpPr>
          <p:cNvPr id="564232" name="Text Box 8">
            <a:extLst>
              <a:ext uri="{FF2B5EF4-FFF2-40B4-BE49-F238E27FC236}">
                <a16:creationId xmlns:a16="http://schemas.microsoft.com/office/drawing/2014/main" id="{D628CE73-9C25-3ADA-FA2B-C72DC9CA5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343401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An appropriate test statistic would be</a:t>
            </a:r>
          </a:p>
        </p:txBody>
      </p:sp>
      <p:pic>
        <p:nvPicPr>
          <p:cNvPr id="564234" name="Picture 10">
            <a:extLst>
              <a:ext uri="{FF2B5EF4-FFF2-40B4-BE49-F238E27FC236}">
                <a16:creationId xmlns:a16="http://schemas.microsoft.com/office/drawing/2014/main" id="{CFA48211-933F-A9BF-CF92-F42DB14BC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19401"/>
            <a:ext cx="259080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4235" name="Picture 11">
            <a:extLst>
              <a:ext uri="{FF2B5EF4-FFF2-40B4-BE49-F238E27FC236}">
                <a16:creationId xmlns:a16="http://schemas.microsoft.com/office/drawing/2014/main" id="{A5D1FFCE-7158-1358-6806-DE3270BBF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029200"/>
            <a:ext cx="53340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>
            <a:extLst>
              <a:ext uri="{FF2B5EF4-FFF2-40B4-BE49-F238E27FC236}">
                <a16:creationId xmlns:a16="http://schemas.microsoft.com/office/drawing/2014/main" id="{CAA5FE64-1BA4-2B66-D402-264A82FCA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915400" cy="1143000"/>
          </a:xfrm>
        </p:spPr>
        <p:txBody>
          <a:bodyPr/>
          <a:lstStyle/>
          <a:p>
            <a:pPr algn="l"/>
            <a:r>
              <a:rPr lang="en-US" altLang="zh-TW" sz="3600" b="1">
                <a:solidFill>
                  <a:schemeClr val="tx1"/>
                </a:solidFill>
                <a:ea typeface="新細明體" panose="020B0604030504040204" pitchFamily="18" charset="-120"/>
              </a:rPr>
              <a:t>11-4 Hypothesis Tests in Simple Linear Regression </a:t>
            </a:r>
            <a:endParaRPr lang="en-US" altLang="zh-TW" sz="3600">
              <a:solidFill>
                <a:schemeClr val="tx1"/>
              </a:solidFill>
              <a:ea typeface="新細明體" panose="020B0604030504040204" pitchFamily="18" charset="-120"/>
            </a:endParaRPr>
          </a:p>
        </p:txBody>
      </p:sp>
      <p:sp>
        <p:nvSpPr>
          <p:cNvPr id="565251" name="Rectangle 3">
            <a:extLst>
              <a:ext uri="{FF2B5EF4-FFF2-40B4-BE49-F238E27FC236}">
                <a16:creationId xmlns:a16="http://schemas.microsoft.com/office/drawing/2014/main" id="{F6280F99-B23F-08AC-8794-438D84DE3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zh-TW" altLang="en-US" b="1">
              <a:ea typeface="新細明體" panose="020B0604030504040204" pitchFamily="18" charset="-120"/>
            </a:endParaRPr>
          </a:p>
          <a:p>
            <a:pPr>
              <a:buFontTx/>
              <a:buNone/>
            </a:pPr>
            <a:endParaRPr lang="zh-TW" altLang="en-US">
              <a:ea typeface="新細明體" panose="020B0604030504040204" pitchFamily="18" charset="-120"/>
            </a:endParaRPr>
          </a:p>
        </p:txBody>
      </p:sp>
      <p:sp>
        <p:nvSpPr>
          <p:cNvPr id="565252" name="Line 4">
            <a:extLst>
              <a:ext uri="{FF2B5EF4-FFF2-40B4-BE49-F238E27FC236}">
                <a16:creationId xmlns:a16="http://schemas.microsoft.com/office/drawing/2014/main" id="{C48132D0-B296-CB56-7A35-FCF03CF6B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143000"/>
            <a:ext cx="762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sp>
        <p:nvSpPr>
          <p:cNvPr id="565253" name="Text Box 5">
            <a:extLst>
              <a:ext uri="{FF2B5EF4-FFF2-40B4-BE49-F238E27FC236}">
                <a16:creationId xmlns:a16="http://schemas.microsoft.com/office/drawing/2014/main" id="{76B377EB-41FE-FAB7-DFBE-BB6C87103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524001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 b="1">
                <a:solidFill>
                  <a:srgbClr val="009900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11-4.1 Use of </a:t>
            </a:r>
            <a:r>
              <a:rPr lang="en-US" altLang="zh-TW" sz="2800" b="1" i="1">
                <a:solidFill>
                  <a:srgbClr val="009900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t</a:t>
            </a:r>
            <a:r>
              <a:rPr lang="en-US" altLang="zh-TW" sz="2800" b="1">
                <a:solidFill>
                  <a:srgbClr val="009900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-Tests</a:t>
            </a:r>
          </a:p>
        </p:txBody>
      </p:sp>
      <p:sp>
        <p:nvSpPr>
          <p:cNvPr id="565254" name="Text Box 6">
            <a:extLst>
              <a:ext uri="{FF2B5EF4-FFF2-40B4-BE49-F238E27FC236}">
                <a16:creationId xmlns:a16="http://schemas.microsoft.com/office/drawing/2014/main" id="{DD0CE792-F5D2-17FB-61E5-B9A611BC7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86001"/>
            <a:ext cx="678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We would reject the null hypothesis if</a:t>
            </a:r>
          </a:p>
        </p:txBody>
      </p:sp>
      <p:pic>
        <p:nvPicPr>
          <p:cNvPr id="565255" name="Picture 7">
            <a:extLst>
              <a:ext uri="{FF2B5EF4-FFF2-40B4-BE49-F238E27FC236}">
                <a16:creationId xmlns:a16="http://schemas.microsoft.com/office/drawing/2014/main" id="{791B9390-CE93-40E4-E583-2AD00D86C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48001"/>
            <a:ext cx="2933700" cy="123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>
            <a:extLst>
              <a:ext uri="{FF2B5EF4-FFF2-40B4-BE49-F238E27FC236}">
                <a16:creationId xmlns:a16="http://schemas.microsoft.com/office/drawing/2014/main" id="{8DE9C54B-1D81-BB98-2AC3-8AD29F3BE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915400" cy="1143000"/>
          </a:xfrm>
        </p:spPr>
        <p:txBody>
          <a:bodyPr/>
          <a:lstStyle/>
          <a:p>
            <a:pPr algn="l"/>
            <a:r>
              <a:rPr lang="en-US" altLang="zh-TW" sz="3600" b="1">
                <a:solidFill>
                  <a:schemeClr val="tx1"/>
                </a:solidFill>
                <a:ea typeface="新細明體" panose="020B0604030504040204" pitchFamily="18" charset="-120"/>
              </a:rPr>
              <a:t>11-4 Hypothesis Tests in Simple Linear Regression </a:t>
            </a:r>
            <a:endParaRPr lang="en-US" altLang="zh-TW" sz="3600">
              <a:solidFill>
                <a:schemeClr val="tx1"/>
              </a:solidFill>
              <a:ea typeface="新細明體" panose="020B0604030504040204" pitchFamily="18" charset="-120"/>
            </a:endParaRPr>
          </a:p>
        </p:txBody>
      </p:sp>
      <p:sp>
        <p:nvSpPr>
          <p:cNvPr id="566275" name="Rectangle 3">
            <a:extLst>
              <a:ext uri="{FF2B5EF4-FFF2-40B4-BE49-F238E27FC236}">
                <a16:creationId xmlns:a16="http://schemas.microsoft.com/office/drawing/2014/main" id="{7DBFB446-8419-8F79-8F44-AFF7F1E1C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zh-TW" altLang="en-US" b="1">
              <a:ea typeface="新細明體" panose="020B0604030504040204" pitchFamily="18" charset="-120"/>
            </a:endParaRPr>
          </a:p>
          <a:p>
            <a:pPr>
              <a:buFontTx/>
              <a:buNone/>
            </a:pPr>
            <a:endParaRPr lang="zh-TW" altLang="en-US">
              <a:ea typeface="新細明體" panose="020B0604030504040204" pitchFamily="18" charset="-120"/>
            </a:endParaRPr>
          </a:p>
        </p:txBody>
      </p:sp>
      <p:sp>
        <p:nvSpPr>
          <p:cNvPr id="566276" name="Line 4">
            <a:extLst>
              <a:ext uri="{FF2B5EF4-FFF2-40B4-BE49-F238E27FC236}">
                <a16:creationId xmlns:a16="http://schemas.microsoft.com/office/drawing/2014/main" id="{CDBFCB4D-4888-A0EE-3606-F0AACF123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143000"/>
            <a:ext cx="762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sp>
        <p:nvSpPr>
          <p:cNvPr id="566277" name="Text Box 5">
            <a:extLst>
              <a:ext uri="{FF2B5EF4-FFF2-40B4-BE49-F238E27FC236}">
                <a16:creationId xmlns:a16="http://schemas.microsoft.com/office/drawing/2014/main" id="{27C42C3F-FAEB-3BDA-B10B-CE61FA12B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524001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 b="1">
                <a:solidFill>
                  <a:srgbClr val="009900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11-4.1 Use of </a:t>
            </a:r>
            <a:r>
              <a:rPr lang="en-US" altLang="zh-TW" sz="2800" b="1" i="1">
                <a:solidFill>
                  <a:srgbClr val="009900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t</a:t>
            </a:r>
            <a:r>
              <a:rPr lang="en-US" altLang="zh-TW" sz="2800" b="1">
                <a:solidFill>
                  <a:srgbClr val="009900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-Tests</a:t>
            </a:r>
          </a:p>
        </p:txBody>
      </p:sp>
      <p:sp>
        <p:nvSpPr>
          <p:cNvPr id="566278" name="Text Box 6">
            <a:extLst>
              <a:ext uri="{FF2B5EF4-FFF2-40B4-BE49-F238E27FC236}">
                <a16:creationId xmlns:a16="http://schemas.microsoft.com/office/drawing/2014/main" id="{B57399B4-4B2A-9FD2-CD33-0C5AAAE5D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057400"/>
            <a:ext cx="807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An important special case of the hypotheses of Equation 11-18 is</a:t>
            </a:r>
          </a:p>
        </p:txBody>
      </p:sp>
      <p:sp>
        <p:nvSpPr>
          <p:cNvPr id="566280" name="Text Box 8">
            <a:extLst>
              <a:ext uri="{FF2B5EF4-FFF2-40B4-BE49-F238E27FC236}">
                <a16:creationId xmlns:a16="http://schemas.microsoft.com/office/drawing/2014/main" id="{281869EA-1EA4-21C2-FC88-47A4D8229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343400"/>
            <a:ext cx="84582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These hypotheses relate to the </a:t>
            </a:r>
            <a:r>
              <a:rPr lang="en-US" altLang="zh-TW" sz="2800" b="1">
                <a:solidFill>
                  <a:schemeClr val="accent2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significance of regression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.</a:t>
            </a:r>
          </a:p>
          <a:p>
            <a:r>
              <a:rPr lang="en-US" altLang="zh-TW" sz="2800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Failure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 to reject H</a:t>
            </a:r>
            <a:r>
              <a:rPr lang="en-US" altLang="zh-TW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0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 is equivalent to concluding that there is no linear relationship between </a:t>
            </a:r>
            <a:r>
              <a:rPr lang="en-US" altLang="zh-TW" sz="2800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x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 and </a:t>
            </a:r>
            <a:r>
              <a:rPr lang="en-US" altLang="zh-TW" sz="2800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Y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.</a:t>
            </a:r>
          </a:p>
        </p:txBody>
      </p:sp>
      <p:pic>
        <p:nvPicPr>
          <p:cNvPr id="566282" name="Picture 10">
            <a:extLst>
              <a:ext uri="{FF2B5EF4-FFF2-40B4-BE49-F238E27FC236}">
                <a16:creationId xmlns:a16="http://schemas.microsoft.com/office/drawing/2014/main" id="{590ADEBE-1CA4-4329-2913-42BE78326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895600"/>
            <a:ext cx="19812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66283" name="Ink 11">
                <a:extLst>
                  <a:ext uri="{FF2B5EF4-FFF2-40B4-BE49-F238E27FC236}">
                    <a16:creationId xmlns:a16="http://schemas.microsoft.com/office/drawing/2014/main" id="{564C2BDF-6FA7-587B-51FF-5A9410D68EC4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61139" y="4776789"/>
              <a:ext cx="3767137" cy="9525"/>
            </p14:xfrm>
          </p:contentPart>
        </mc:Choice>
        <mc:Fallback>
          <p:pic>
            <p:nvPicPr>
              <p:cNvPr id="566283" name="Ink 11">
                <a:extLst>
                  <a:ext uri="{FF2B5EF4-FFF2-40B4-BE49-F238E27FC236}">
                    <a16:creationId xmlns:a16="http://schemas.microsoft.com/office/drawing/2014/main" id="{564C2BDF-6FA7-587B-51FF-5A9410D68EC4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43505" y="4758120"/>
                <a:ext cx="3801685" cy="46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66284" name="Ink 12">
                <a:extLst>
                  <a:ext uri="{FF2B5EF4-FFF2-40B4-BE49-F238E27FC236}">
                    <a16:creationId xmlns:a16="http://schemas.microsoft.com/office/drawing/2014/main" id="{4E0B02EA-E99F-4E0A-C422-881B77AA26B8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25701" y="5446714"/>
              <a:ext cx="2500313" cy="71437"/>
            </p14:xfrm>
          </p:contentPart>
        </mc:Choice>
        <mc:Fallback>
          <p:pic>
            <p:nvPicPr>
              <p:cNvPr id="566284" name="Ink 12">
                <a:extLst>
                  <a:ext uri="{FF2B5EF4-FFF2-40B4-BE49-F238E27FC236}">
                    <a16:creationId xmlns:a16="http://schemas.microsoft.com/office/drawing/2014/main" id="{4E0B02EA-E99F-4E0A-C422-881B77AA26B8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08065" y="5429966"/>
                <a:ext cx="2534865" cy="104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66285" name="Ink 13">
                <a:extLst>
                  <a:ext uri="{FF2B5EF4-FFF2-40B4-BE49-F238E27FC236}">
                    <a16:creationId xmlns:a16="http://schemas.microsoft.com/office/drawing/2014/main" id="{092AE29C-DF0A-F5D9-ED27-9DF12E61A886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74950" y="5857876"/>
              <a:ext cx="5035550" cy="9525"/>
            </p14:xfrm>
          </p:contentPart>
        </mc:Choice>
        <mc:Fallback>
          <p:pic>
            <p:nvPicPr>
              <p:cNvPr id="566285" name="Ink 13">
                <a:extLst>
                  <a:ext uri="{FF2B5EF4-FFF2-40B4-BE49-F238E27FC236}">
                    <a16:creationId xmlns:a16="http://schemas.microsoft.com/office/drawing/2014/main" id="{092AE29C-DF0A-F5D9-ED27-9DF12E61A886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7310" y="5847946"/>
                <a:ext cx="5070109" cy="289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>
            <a:extLst>
              <a:ext uri="{FF2B5EF4-FFF2-40B4-BE49-F238E27FC236}">
                <a16:creationId xmlns:a16="http://schemas.microsoft.com/office/drawing/2014/main" id="{62EDD91C-DA41-BB55-B41E-D89F1E004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915400" cy="1143000"/>
          </a:xfrm>
        </p:spPr>
        <p:txBody>
          <a:bodyPr/>
          <a:lstStyle/>
          <a:p>
            <a:pPr algn="l"/>
            <a:r>
              <a:rPr lang="en-US" altLang="zh-TW" sz="3600" b="1">
                <a:solidFill>
                  <a:schemeClr val="tx1"/>
                </a:solidFill>
                <a:ea typeface="新細明體" panose="020B0604030504040204" pitchFamily="18" charset="-120"/>
              </a:rPr>
              <a:t>11-4 Hypothesis Tests in Simple Linear Regression </a:t>
            </a:r>
            <a:endParaRPr lang="en-US" altLang="zh-TW" sz="3600">
              <a:solidFill>
                <a:schemeClr val="tx1"/>
              </a:solidFill>
              <a:ea typeface="新細明體" panose="020B0604030504040204" pitchFamily="18" charset="-120"/>
            </a:endParaRPr>
          </a:p>
        </p:txBody>
      </p:sp>
      <p:sp>
        <p:nvSpPr>
          <p:cNvPr id="567299" name="Rectangle 3">
            <a:extLst>
              <a:ext uri="{FF2B5EF4-FFF2-40B4-BE49-F238E27FC236}">
                <a16:creationId xmlns:a16="http://schemas.microsoft.com/office/drawing/2014/main" id="{04AC8AD1-00C9-05B4-5A95-F8D3EB94DB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zh-TW" altLang="en-US" b="1">
              <a:ea typeface="新細明體" panose="020B0604030504040204" pitchFamily="18" charset="-120"/>
            </a:endParaRPr>
          </a:p>
          <a:p>
            <a:pPr>
              <a:buFontTx/>
              <a:buNone/>
            </a:pPr>
            <a:endParaRPr lang="zh-TW" altLang="en-US">
              <a:ea typeface="新細明體" panose="020B0604030504040204" pitchFamily="18" charset="-120"/>
            </a:endParaRPr>
          </a:p>
        </p:txBody>
      </p:sp>
      <p:sp>
        <p:nvSpPr>
          <p:cNvPr id="567300" name="Line 4">
            <a:extLst>
              <a:ext uri="{FF2B5EF4-FFF2-40B4-BE49-F238E27FC236}">
                <a16:creationId xmlns:a16="http://schemas.microsoft.com/office/drawing/2014/main" id="{81CAC812-21B3-8727-BDA3-8BB0D4EC7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143000"/>
            <a:ext cx="762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sp>
        <p:nvSpPr>
          <p:cNvPr id="567306" name="Rectangle 10">
            <a:extLst>
              <a:ext uri="{FF2B5EF4-FFF2-40B4-BE49-F238E27FC236}">
                <a16:creationId xmlns:a16="http://schemas.microsoft.com/office/drawing/2014/main" id="{9397D0C9-E692-28DE-C271-359BD2F6C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578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b="1">
                <a:solidFill>
                  <a:srgbClr val="009900"/>
                </a:solidFill>
                <a:ea typeface="新細明體" panose="020B0604030504040204" pitchFamily="18" charset="-120"/>
              </a:rPr>
              <a:t>Figure 11-5</a:t>
            </a:r>
            <a:r>
              <a:rPr lang="en-US" altLang="zh-TW" sz="2400" b="1">
                <a:ea typeface="新細明體" panose="020B0604030504040204" pitchFamily="18" charset="-120"/>
              </a:rPr>
              <a:t> </a:t>
            </a:r>
            <a:r>
              <a:rPr lang="en-US" altLang="zh-TW" sz="2400">
                <a:ea typeface="新細明體" panose="020B0604030504040204" pitchFamily="18" charset="-120"/>
              </a:rPr>
              <a:t>The hypothesis H</a:t>
            </a:r>
            <a:r>
              <a:rPr lang="en-US" altLang="zh-TW" sz="2400" baseline="-25000">
                <a:ea typeface="新細明體" panose="020B0604030504040204" pitchFamily="18" charset="-120"/>
              </a:rPr>
              <a:t>0</a:t>
            </a:r>
            <a:r>
              <a:rPr lang="en-US" altLang="zh-TW" sz="2400">
                <a:ea typeface="新細明體" panose="020B0604030504040204" pitchFamily="18" charset="-120"/>
              </a:rPr>
              <a:t>: </a:t>
            </a:r>
            <a:r>
              <a:rPr lang="en-US" altLang="zh-TW" sz="2400">
                <a:ea typeface="新細明體" panose="020B0604030504040204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400" baseline="-25000">
                <a:ea typeface="新細明體" panose="020B0604030504040204" pitchFamily="18" charset="-120"/>
                <a:sym typeface="Symbol" panose="05050102010706020507" pitchFamily="18" charset="2"/>
              </a:rPr>
              <a:t>1</a:t>
            </a:r>
            <a:r>
              <a:rPr lang="en-US" altLang="zh-TW" sz="2400">
                <a:ea typeface="新細明體" panose="020B0604030504040204" pitchFamily="18" charset="-120"/>
                <a:sym typeface="Symbol" panose="05050102010706020507" pitchFamily="18" charset="2"/>
              </a:rPr>
              <a:t> = 0 is not rejected.</a:t>
            </a:r>
            <a:r>
              <a:rPr lang="en-US" altLang="zh-TW" sz="2400">
                <a:ea typeface="新細明體" panose="020B0604030504040204" pitchFamily="18" charset="-120"/>
              </a:rPr>
              <a:t>            </a:t>
            </a:r>
          </a:p>
        </p:txBody>
      </p:sp>
      <p:pic>
        <p:nvPicPr>
          <p:cNvPr id="567307" name="Picture 11">
            <a:extLst>
              <a:ext uri="{FF2B5EF4-FFF2-40B4-BE49-F238E27FC236}">
                <a16:creationId xmlns:a16="http://schemas.microsoft.com/office/drawing/2014/main" id="{672FF4A6-FB90-1C81-9BE2-B54CFC3E6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28800"/>
            <a:ext cx="7391400" cy="294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67308" name="Ink 12">
                <a:extLst>
                  <a:ext uri="{FF2B5EF4-FFF2-40B4-BE49-F238E27FC236}">
                    <a16:creationId xmlns:a16="http://schemas.microsoft.com/office/drawing/2014/main" id="{C587B02C-774F-F071-E3EF-759B7ECD722A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18264" y="5732464"/>
              <a:ext cx="1106487" cy="179387"/>
            </p14:xfrm>
          </p:contentPart>
        </mc:Choice>
        <mc:Fallback>
          <p:pic>
            <p:nvPicPr>
              <p:cNvPr id="567308" name="Ink 12">
                <a:extLst>
                  <a:ext uri="{FF2B5EF4-FFF2-40B4-BE49-F238E27FC236}">
                    <a16:creationId xmlns:a16="http://schemas.microsoft.com/office/drawing/2014/main" id="{C587B02C-774F-F071-E3EF-759B7ECD722A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0644" y="5716482"/>
                <a:ext cx="1141009" cy="210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67309" name="Ink 13">
                <a:extLst>
                  <a:ext uri="{FF2B5EF4-FFF2-40B4-BE49-F238E27FC236}">
                    <a16:creationId xmlns:a16="http://schemas.microsoft.com/office/drawing/2014/main" id="{EE03F7D2-A121-403E-74BA-0C56E8AA41CF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23050" y="1982788"/>
              <a:ext cx="2768600" cy="2197100"/>
            </p14:xfrm>
          </p:contentPart>
        </mc:Choice>
        <mc:Fallback>
          <p:pic>
            <p:nvPicPr>
              <p:cNvPr id="567309" name="Ink 13">
                <a:extLst>
                  <a:ext uri="{FF2B5EF4-FFF2-40B4-BE49-F238E27FC236}">
                    <a16:creationId xmlns:a16="http://schemas.microsoft.com/office/drawing/2014/main" id="{EE03F7D2-A121-403E-74BA-0C56E8AA41CF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05545" y="1965223"/>
                <a:ext cx="2802895" cy="2231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67310" name="Ink 14">
                <a:extLst>
                  <a:ext uri="{FF2B5EF4-FFF2-40B4-BE49-F238E27FC236}">
                    <a16:creationId xmlns:a16="http://schemas.microsoft.com/office/drawing/2014/main" id="{84954A6C-F567-7CD4-6EFC-231616957501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43350" y="1670050"/>
              <a:ext cx="19050" cy="374650"/>
            </p14:xfrm>
          </p:contentPart>
        </mc:Choice>
        <mc:Fallback>
          <p:pic>
            <p:nvPicPr>
              <p:cNvPr id="567310" name="Ink 14">
                <a:extLst>
                  <a:ext uri="{FF2B5EF4-FFF2-40B4-BE49-F238E27FC236}">
                    <a16:creationId xmlns:a16="http://schemas.microsoft.com/office/drawing/2014/main" id="{84954A6C-F567-7CD4-6EFC-231616957501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25047" y="1652682"/>
                <a:ext cx="54909" cy="4086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67311" name="Ink 15">
                <a:extLst>
                  <a:ext uri="{FF2B5EF4-FFF2-40B4-BE49-F238E27FC236}">
                    <a16:creationId xmlns:a16="http://schemas.microsoft.com/office/drawing/2014/main" id="{535BEB18-D375-EA9A-0690-2B2A68DF87D5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95751" y="1677989"/>
              <a:ext cx="258763" cy="314325"/>
            </p14:xfrm>
          </p:contentPart>
        </mc:Choice>
        <mc:Fallback>
          <p:pic>
            <p:nvPicPr>
              <p:cNvPr id="567311" name="Ink 15">
                <a:extLst>
                  <a:ext uri="{FF2B5EF4-FFF2-40B4-BE49-F238E27FC236}">
                    <a16:creationId xmlns:a16="http://schemas.microsoft.com/office/drawing/2014/main" id="{535BEB18-D375-EA9A-0690-2B2A68DF87D5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78165" y="1660204"/>
                <a:ext cx="293217" cy="349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67312" name="Ink 16">
                <a:extLst>
                  <a:ext uri="{FF2B5EF4-FFF2-40B4-BE49-F238E27FC236}">
                    <a16:creationId xmlns:a16="http://schemas.microsoft.com/office/drawing/2014/main" id="{A317D06E-C499-A1DF-9E1E-978023047D04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30739" y="1741489"/>
              <a:ext cx="223837" cy="295275"/>
            </p14:xfrm>
          </p:contentPart>
        </mc:Choice>
        <mc:Fallback>
          <p:pic>
            <p:nvPicPr>
              <p:cNvPr id="567312" name="Ink 16">
                <a:extLst>
                  <a:ext uri="{FF2B5EF4-FFF2-40B4-BE49-F238E27FC236}">
                    <a16:creationId xmlns:a16="http://schemas.microsoft.com/office/drawing/2014/main" id="{A317D06E-C499-A1DF-9E1E-978023047D04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13467" y="1723823"/>
                <a:ext cx="257677" cy="329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67313" name="Ink 17">
                <a:extLst>
                  <a:ext uri="{FF2B5EF4-FFF2-40B4-BE49-F238E27FC236}">
                    <a16:creationId xmlns:a16="http://schemas.microsoft.com/office/drawing/2014/main" id="{760B6BBB-8981-BEB2-B336-0E15B01B6C40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97451" y="1633538"/>
              <a:ext cx="295275" cy="474662"/>
            </p14:xfrm>
          </p:contentPart>
        </mc:Choice>
        <mc:Fallback>
          <p:pic>
            <p:nvPicPr>
              <p:cNvPr id="567313" name="Ink 17">
                <a:extLst>
                  <a:ext uri="{FF2B5EF4-FFF2-40B4-BE49-F238E27FC236}">
                    <a16:creationId xmlns:a16="http://schemas.microsoft.com/office/drawing/2014/main" id="{760B6BBB-8981-BEB2-B336-0E15B01B6C40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79828" y="1615864"/>
                <a:ext cx="329802" cy="509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67314" name="Ink 18">
                <a:extLst>
                  <a:ext uri="{FF2B5EF4-FFF2-40B4-BE49-F238E27FC236}">
                    <a16:creationId xmlns:a16="http://schemas.microsoft.com/office/drawing/2014/main" id="{993D630C-F9F5-A9B9-E1F4-FB2D9126971B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26326" y="1089025"/>
              <a:ext cx="696913" cy="1098550"/>
            </p14:xfrm>
          </p:contentPart>
        </mc:Choice>
        <mc:Fallback>
          <p:pic>
            <p:nvPicPr>
              <p:cNvPr id="567314" name="Ink 18">
                <a:extLst>
                  <a:ext uri="{FF2B5EF4-FFF2-40B4-BE49-F238E27FC236}">
                    <a16:creationId xmlns:a16="http://schemas.microsoft.com/office/drawing/2014/main" id="{993D630C-F9F5-A9B9-E1F4-FB2D9126971B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08456" y="1071388"/>
                <a:ext cx="731923" cy="1133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67315" name="Ink 19">
                <a:extLst>
                  <a:ext uri="{FF2B5EF4-FFF2-40B4-BE49-F238E27FC236}">
                    <a16:creationId xmlns:a16="http://schemas.microsoft.com/office/drawing/2014/main" id="{05DE3E38-987D-B6B2-1DDE-C421035A7FC4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81313" y="2232026"/>
              <a:ext cx="2679700" cy="2733675"/>
            </p14:xfrm>
          </p:contentPart>
        </mc:Choice>
        <mc:Fallback>
          <p:pic>
            <p:nvPicPr>
              <p:cNvPr id="567315" name="Ink 19">
                <a:extLst>
                  <a:ext uri="{FF2B5EF4-FFF2-40B4-BE49-F238E27FC236}">
                    <a16:creationId xmlns:a16="http://schemas.microsoft.com/office/drawing/2014/main" id="{05DE3E38-987D-B6B2-1DDE-C421035A7FC4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63810" y="2214443"/>
                <a:ext cx="2713991" cy="276812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>
            <a:extLst>
              <a:ext uri="{FF2B5EF4-FFF2-40B4-BE49-F238E27FC236}">
                <a16:creationId xmlns:a16="http://schemas.microsoft.com/office/drawing/2014/main" id="{630864A6-A70F-A7B2-0091-B0C85AC23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915400" cy="1143000"/>
          </a:xfrm>
        </p:spPr>
        <p:txBody>
          <a:bodyPr/>
          <a:lstStyle/>
          <a:p>
            <a:pPr algn="l"/>
            <a:r>
              <a:rPr lang="en-US" altLang="zh-TW" sz="3600" b="1">
                <a:solidFill>
                  <a:schemeClr val="tx1"/>
                </a:solidFill>
                <a:ea typeface="新細明體" panose="020B0604030504040204" pitchFamily="18" charset="-120"/>
              </a:rPr>
              <a:t>11-4 Hypothesis Tests in Simple Linear Regression </a:t>
            </a:r>
            <a:endParaRPr lang="en-US" altLang="zh-TW" sz="3600">
              <a:solidFill>
                <a:schemeClr val="tx1"/>
              </a:solidFill>
              <a:ea typeface="新細明體" panose="020B0604030504040204" pitchFamily="18" charset="-120"/>
            </a:endParaRPr>
          </a:p>
        </p:txBody>
      </p:sp>
      <p:sp>
        <p:nvSpPr>
          <p:cNvPr id="568323" name="Rectangle 3">
            <a:extLst>
              <a:ext uri="{FF2B5EF4-FFF2-40B4-BE49-F238E27FC236}">
                <a16:creationId xmlns:a16="http://schemas.microsoft.com/office/drawing/2014/main" id="{62E724A7-3759-7304-A8C5-9AF6A7E289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zh-TW" altLang="en-US" b="1">
              <a:ea typeface="新細明體" panose="020B0604030504040204" pitchFamily="18" charset="-120"/>
            </a:endParaRPr>
          </a:p>
          <a:p>
            <a:pPr>
              <a:buFontTx/>
              <a:buNone/>
            </a:pPr>
            <a:endParaRPr lang="zh-TW" altLang="en-US">
              <a:ea typeface="新細明體" panose="020B0604030504040204" pitchFamily="18" charset="-120"/>
            </a:endParaRPr>
          </a:p>
        </p:txBody>
      </p:sp>
      <p:sp>
        <p:nvSpPr>
          <p:cNvPr id="568324" name="Line 4">
            <a:extLst>
              <a:ext uri="{FF2B5EF4-FFF2-40B4-BE49-F238E27FC236}">
                <a16:creationId xmlns:a16="http://schemas.microsoft.com/office/drawing/2014/main" id="{FC3890C8-3108-8832-E794-89DED7814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143000"/>
            <a:ext cx="762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sp>
        <p:nvSpPr>
          <p:cNvPr id="568326" name="Rectangle 6">
            <a:extLst>
              <a:ext uri="{FF2B5EF4-FFF2-40B4-BE49-F238E27FC236}">
                <a16:creationId xmlns:a16="http://schemas.microsoft.com/office/drawing/2014/main" id="{934CD987-26D6-430B-A2B9-69038B65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18160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b="1">
                <a:solidFill>
                  <a:srgbClr val="009900"/>
                </a:solidFill>
                <a:ea typeface="新細明體" panose="020B0604030504040204" pitchFamily="18" charset="-120"/>
              </a:rPr>
              <a:t>Figure 11-6</a:t>
            </a:r>
            <a:r>
              <a:rPr lang="en-US" altLang="zh-TW" sz="2400" b="1">
                <a:ea typeface="新細明體" panose="020B0604030504040204" pitchFamily="18" charset="-120"/>
              </a:rPr>
              <a:t> </a:t>
            </a:r>
            <a:r>
              <a:rPr lang="en-US" altLang="zh-TW" sz="2400">
                <a:ea typeface="新細明體" panose="020B0604030504040204" pitchFamily="18" charset="-120"/>
              </a:rPr>
              <a:t>The hypothesis H</a:t>
            </a:r>
            <a:r>
              <a:rPr lang="en-US" altLang="zh-TW" sz="2400" baseline="-25000">
                <a:ea typeface="新細明體" panose="020B0604030504040204" pitchFamily="18" charset="-120"/>
              </a:rPr>
              <a:t>0</a:t>
            </a:r>
            <a:r>
              <a:rPr lang="en-US" altLang="zh-TW" sz="2400">
                <a:ea typeface="新細明體" panose="020B0604030504040204" pitchFamily="18" charset="-120"/>
              </a:rPr>
              <a:t>: </a:t>
            </a:r>
            <a:r>
              <a:rPr lang="en-US" altLang="zh-TW" sz="2400">
                <a:ea typeface="新細明體" panose="020B0604030504040204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400" baseline="-25000">
                <a:ea typeface="新細明體" panose="020B0604030504040204" pitchFamily="18" charset="-120"/>
                <a:sym typeface="Symbol" panose="05050102010706020507" pitchFamily="18" charset="2"/>
              </a:rPr>
              <a:t>1</a:t>
            </a:r>
            <a:r>
              <a:rPr lang="en-US" altLang="zh-TW" sz="2400">
                <a:ea typeface="新細明體" panose="020B0604030504040204" pitchFamily="18" charset="-120"/>
                <a:sym typeface="Symbol" panose="05050102010706020507" pitchFamily="18" charset="2"/>
              </a:rPr>
              <a:t> = 0 is rejected.</a:t>
            </a:r>
            <a:r>
              <a:rPr lang="en-US" altLang="zh-TW" sz="2400">
                <a:ea typeface="新細明體" panose="020B0604030504040204" pitchFamily="18" charset="-120"/>
              </a:rPr>
              <a:t>            </a:t>
            </a:r>
          </a:p>
        </p:txBody>
      </p:sp>
      <p:pic>
        <p:nvPicPr>
          <p:cNvPr id="568328" name="Picture 8">
            <a:extLst>
              <a:ext uri="{FF2B5EF4-FFF2-40B4-BE49-F238E27FC236}">
                <a16:creationId xmlns:a16="http://schemas.microsoft.com/office/drawing/2014/main" id="{BE5C464B-ADBE-37FF-8B14-09344F2B8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76400"/>
            <a:ext cx="7086600" cy="28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68329" name="Ink 9">
                <a:extLst>
                  <a:ext uri="{FF2B5EF4-FFF2-40B4-BE49-F238E27FC236}">
                    <a16:creationId xmlns:a16="http://schemas.microsoft.com/office/drawing/2014/main" id="{4AE26679-A2EB-33A6-A566-3DDB5A95A307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17950" y="1714501"/>
              <a:ext cx="1651000" cy="1027113"/>
            </p14:xfrm>
          </p:contentPart>
        </mc:Choice>
        <mc:Fallback>
          <p:pic>
            <p:nvPicPr>
              <p:cNvPr id="568329" name="Ink 9">
                <a:extLst>
                  <a:ext uri="{FF2B5EF4-FFF2-40B4-BE49-F238E27FC236}">
                    <a16:creationId xmlns:a16="http://schemas.microsoft.com/office/drawing/2014/main" id="{4AE26679-A2EB-33A6-A566-3DDB5A95A307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0336" y="1696867"/>
                <a:ext cx="1685508" cy="1061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68330" name="Ink 10">
                <a:extLst>
                  <a:ext uri="{FF2B5EF4-FFF2-40B4-BE49-F238E27FC236}">
                    <a16:creationId xmlns:a16="http://schemas.microsoft.com/office/drawing/2014/main" id="{E10C21C1-DA50-FCB8-CC5F-D98A478D4778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00913" y="1401763"/>
              <a:ext cx="679450" cy="1009650"/>
            </p14:xfrm>
          </p:contentPart>
        </mc:Choice>
        <mc:Fallback>
          <p:pic>
            <p:nvPicPr>
              <p:cNvPr id="568330" name="Ink 10">
                <a:extLst>
                  <a:ext uri="{FF2B5EF4-FFF2-40B4-BE49-F238E27FC236}">
                    <a16:creationId xmlns:a16="http://schemas.microsoft.com/office/drawing/2014/main" id="{E10C21C1-DA50-FCB8-CC5F-D98A478D4778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83326" y="1384119"/>
                <a:ext cx="713907" cy="10442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68331" name="Ink 11">
                <a:extLst>
                  <a:ext uri="{FF2B5EF4-FFF2-40B4-BE49-F238E27FC236}">
                    <a16:creationId xmlns:a16="http://schemas.microsoft.com/office/drawing/2014/main" id="{158B0139-AFE9-037D-81CA-0983D3414AA0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81813" y="2214564"/>
              <a:ext cx="1401762" cy="1063625"/>
            </p14:xfrm>
          </p:contentPart>
        </mc:Choice>
        <mc:Fallback>
          <p:pic>
            <p:nvPicPr>
              <p:cNvPr id="568331" name="Ink 11">
                <a:extLst>
                  <a:ext uri="{FF2B5EF4-FFF2-40B4-BE49-F238E27FC236}">
                    <a16:creationId xmlns:a16="http://schemas.microsoft.com/office/drawing/2014/main" id="{158B0139-AFE9-037D-81CA-0983D3414AA0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64179" y="2196951"/>
                <a:ext cx="1436311" cy="10981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68332" name="Ink 12">
                <a:extLst>
                  <a:ext uri="{FF2B5EF4-FFF2-40B4-BE49-F238E27FC236}">
                    <a16:creationId xmlns:a16="http://schemas.microsoft.com/office/drawing/2014/main" id="{A34843B3-00FC-F6A2-932E-B3765EDF9155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28088" y="3089276"/>
              <a:ext cx="715962" cy="804863"/>
            </p14:xfrm>
          </p:contentPart>
        </mc:Choice>
        <mc:Fallback>
          <p:pic>
            <p:nvPicPr>
              <p:cNvPr id="568332" name="Ink 12">
                <a:extLst>
                  <a:ext uri="{FF2B5EF4-FFF2-40B4-BE49-F238E27FC236}">
                    <a16:creationId xmlns:a16="http://schemas.microsoft.com/office/drawing/2014/main" id="{A34843B3-00FC-F6A2-932E-B3765EDF9155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10423" y="3071622"/>
                <a:ext cx="750570" cy="839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68333" name="Ink 13">
                <a:extLst>
                  <a:ext uri="{FF2B5EF4-FFF2-40B4-BE49-F238E27FC236}">
                    <a16:creationId xmlns:a16="http://schemas.microsoft.com/office/drawing/2014/main" id="{8FD894CD-E09F-E5C2-6073-E01EE23FE884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56776" y="3983039"/>
              <a:ext cx="492125" cy="884237"/>
            </p14:xfrm>
          </p:contentPart>
        </mc:Choice>
        <mc:Fallback>
          <p:pic>
            <p:nvPicPr>
              <p:cNvPr id="568333" name="Ink 13">
                <a:extLst>
                  <a:ext uri="{FF2B5EF4-FFF2-40B4-BE49-F238E27FC236}">
                    <a16:creationId xmlns:a16="http://schemas.microsoft.com/office/drawing/2014/main" id="{8FD894CD-E09F-E5C2-6073-E01EE23FE884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39006" y="3965260"/>
                <a:ext cx="526940" cy="91906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1557FA-CF91-69DC-9A3D-97B248233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" y="113270"/>
            <a:ext cx="11946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96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ext on a page&#10;&#10;Description automatically generated">
            <a:extLst>
              <a:ext uri="{FF2B5EF4-FFF2-40B4-BE49-F238E27FC236}">
                <a16:creationId xmlns:a16="http://schemas.microsoft.com/office/drawing/2014/main" id="{0A93C788-CD3C-FF20-9297-6E8B653C3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8" y="1905000"/>
            <a:ext cx="93821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50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>
            <a:extLst>
              <a:ext uri="{FF2B5EF4-FFF2-40B4-BE49-F238E27FC236}">
                <a16:creationId xmlns:a16="http://schemas.microsoft.com/office/drawing/2014/main" id="{A16AF05F-C454-B21D-A7B3-EE4508EAB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915400" cy="1143000"/>
          </a:xfrm>
        </p:spPr>
        <p:txBody>
          <a:bodyPr/>
          <a:lstStyle/>
          <a:p>
            <a:pPr algn="l"/>
            <a:r>
              <a:rPr lang="en-US" altLang="zh-TW" sz="3600" b="1">
                <a:solidFill>
                  <a:schemeClr val="tx1"/>
                </a:solidFill>
                <a:ea typeface="新細明體" panose="020B0604030504040204" pitchFamily="18" charset="-120"/>
              </a:rPr>
              <a:t>11-4 Hypothesis Tests in Simple Linear Regression </a:t>
            </a:r>
            <a:endParaRPr lang="en-US" altLang="zh-TW" sz="3600">
              <a:solidFill>
                <a:schemeClr val="tx1"/>
              </a:solidFill>
              <a:ea typeface="新細明體" panose="020B0604030504040204" pitchFamily="18" charset="-120"/>
            </a:endParaRPr>
          </a:p>
        </p:txBody>
      </p:sp>
      <p:sp>
        <p:nvSpPr>
          <p:cNvPr id="569347" name="Rectangle 3">
            <a:extLst>
              <a:ext uri="{FF2B5EF4-FFF2-40B4-BE49-F238E27FC236}">
                <a16:creationId xmlns:a16="http://schemas.microsoft.com/office/drawing/2014/main" id="{8DB8222C-D59A-0E03-E5A3-21C99B75D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zh-TW" altLang="en-US" b="1">
              <a:ea typeface="新細明體" panose="020B0604030504040204" pitchFamily="18" charset="-120"/>
            </a:endParaRPr>
          </a:p>
          <a:p>
            <a:pPr>
              <a:buFontTx/>
              <a:buNone/>
            </a:pPr>
            <a:endParaRPr lang="zh-TW" altLang="en-US">
              <a:ea typeface="新細明體" panose="020B0604030504040204" pitchFamily="18" charset="-120"/>
            </a:endParaRPr>
          </a:p>
        </p:txBody>
      </p:sp>
      <p:sp>
        <p:nvSpPr>
          <p:cNvPr id="569348" name="Line 4">
            <a:extLst>
              <a:ext uri="{FF2B5EF4-FFF2-40B4-BE49-F238E27FC236}">
                <a16:creationId xmlns:a16="http://schemas.microsoft.com/office/drawing/2014/main" id="{92F28079-4322-5954-EE3F-8216D6CA18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143000"/>
            <a:ext cx="762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sp>
        <p:nvSpPr>
          <p:cNvPr id="569351" name="Text Box 7">
            <a:extLst>
              <a:ext uri="{FF2B5EF4-FFF2-40B4-BE49-F238E27FC236}">
                <a16:creationId xmlns:a16="http://schemas.microsoft.com/office/drawing/2014/main" id="{0C8E67C5-0D0A-2658-8970-2CEF9D130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295401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 b="1">
                <a:solidFill>
                  <a:srgbClr val="009900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Example 11-2</a:t>
            </a:r>
          </a:p>
        </p:txBody>
      </p:sp>
      <p:pic>
        <p:nvPicPr>
          <p:cNvPr id="569352" name="Picture 8">
            <a:extLst>
              <a:ext uri="{FF2B5EF4-FFF2-40B4-BE49-F238E27FC236}">
                <a16:creationId xmlns:a16="http://schemas.microsoft.com/office/drawing/2014/main" id="{E69C9D80-46E6-6729-0416-5D8AB5FB5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66888"/>
            <a:ext cx="8686800" cy="509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69353" name="Ink 9">
                <a:extLst>
                  <a:ext uri="{FF2B5EF4-FFF2-40B4-BE49-F238E27FC236}">
                    <a16:creationId xmlns:a16="http://schemas.microsoft.com/office/drawing/2014/main" id="{91B242C9-5264-1918-32F5-A644CA936A5F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70900" y="5607051"/>
              <a:ext cx="590550" cy="36513"/>
            </p14:xfrm>
          </p:contentPart>
        </mc:Choice>
        <mc:Fallback>
          <p:pic>
            <p:nvPicPr>
              <p:cNvPr id="569353" name="Ink 9">
                <a:extLst>
                  <a:ext uri="{FF2B5EF4-FFF2-40B4-BE49-F238E27FC236}">
                    <a16:creationId xmlns:a16="http://schemas.microsoft.com/office/drawing/2014/main" id="{91B242C9-5264-1918-32F5-A644CA936A5F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52960" y="5589337"/>
                <a:ext cx="625697" cy="7121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>
            <a:extLst>
              <a:ext uri="{FF2B5EF4-FFF2-40B4-BE49-F238E27FC236}">
                <a16:creationId xmlns:a16="http://schemas.microsoft.com/office/drawing/2014/main" id="{27D78C11-DF3A-591C-278E-420237145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915400" cy="1143000"/>
          </a:xfrm>
        </p:spPr>
        <p:txBody>
          <a:bodyPr/>
          <a:lstStyle/>
          <a:p>
            <a:pPr algn="l"/>
            <a:r>
              <a:rPr lang="en-US" altLang="zh-TW" sz="3600" b="1">
                <a:solidFill>
                  <a:schemeClr val="tx1"/>
                </a:solidFill>
                <a:ea typeface="新細明體" panose="020B0604030504040204" pitchFamily="18" charset="-120"/>
              </a:rPr>
              <a:t>11-5 Confidence Intervals </a:t>
            </a:r>
            <a:endParaRPr lang="en-US" altLang="zh-TW" sz="3600">
              <a:solidFill>
                <a:schemeClr val="tx1"/>
              </a:solidFill>
              <a:ea typeface="新細明體" panose="020B0604030504040204" pitchFamily="18" charset="-120"/>
            </a:endParaRPr>
          </a:p>
        </p:txBody>
      </p:sp>
      <p:sp>
        <p:nvSpPr>
          <p:cNvPr id="575491" name="Rectangle 3">
            <a:extLst>
              <a:ext uri="{FF2B5EF4-FFF2-40B4-BE49-F238E27FC236}">
                <a16:creationId xmlns:a16="http://schemas.microsoft.com/office/drawing/2014/main" id="{F0D2B3EB-4CD8-2BC6-0B4C-33055186C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zh-TW" altLang="en-US" b="1">
              <a:ea typeface="新細明體" panose="020B0604030504040204" pitchFamily="18" charset="-120"/>
            </a:endParaRPr>
          </a:p>
          <a:p>
            <a:pPr>
              <a:buFontTx/>
              <a:buNone/>
            </a:pPr>
            <a:endParaRPr lang="zh-TW" altLang="en-US">
              <a:ea typeface="新細明體" panose="020B0604030504040204" pitchFamily="18" charset="-120"/>
            </a:endParaRPr>
          </a:p>
        </p:txBody>
      </p:sp>
      <p:sp>
        <p:nvSpPr>
          <p:cNvPr id="575492" name="Line 4">
            <a:extLst>
              <a:ext uri="{FF2B5EF4-FFF2-40B4-BE49-F238E27FC236}">
                <a16:creationId xmlns:a16="http://schemas.microsoft.com/office/drawing/2014/main" id="{D69A42F4-8ACB-11B7-F51C-F7E8E1B85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914400"/>
            <a:ext cx="502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sp>
        <p:nvSpPr>
          <p:cNvPr id="575494" name="Text Box 6">
            <a:extLst>
              <a:ext uri="{FF2B5EF4-FFF2-40B4-BE49-F238E27FC236}">
                <a16:creationId xmlns:a16="http://schemas.microsoft.com/office/drawing/2014/main" id="{17520411-E531-4F12-D673-BDC9EB36B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95401"/>
            <a:ext cx="853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11-5.1 Confidence Intervals on the Slope and Intercept</a:t>
            </a:r>
          </a:p>
        </p:txBody>
      </p:sp>
      <p:sp>
        <p:nvSpPr>
          <p:cNvPr id="575496" name="Text Box 8">
            <a:extLst>
              <a:ext uri="{FF2B5EF4-FFF2-40B4-BE49-F238E27FC236}">
                <a16:creationId xmlns:a16="http://schemas.microsoft.com/office/drawing/2014/main" id="{BD696A00-9E22-AB3B-AFF4-8BA63906A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57401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>
                <a:solidFill>
                  <a:srgbClr val="009900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Definition</a:t>
            </a:r>
          </a:p>
        </p:txBody>
      </p:sp>
      <p:pic>
        <p:nvPicPr>
          <p:cNvPr id="575497" name="Picture 9">
            <a:extLst>
              <a:ext uri="{FF2B5EF4-FFF2-40B4-BE49-F238E27FC236}">
                <a16:creationId xmlns:a16="http://schemas.microsoft.com/office/drawing/2014/main" id="{41642151-9345-6200-A295-AAC40998C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743200"/>
            <a:ext cx="7391400" cy="345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>
            <a:extLst>
              <a:ext uri="{FF2B5EF4-FFF2-40B4-BE49-F238E27FC236}">
                <a16:creationId xmlns:a16="http://schemas.microsoft.com/office/drawing/2014/main" id="{CC729C8A-DBF8-0EC2-C616-CAE335CE7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915400" cy="1143000"/>
          </a:xfrm>
        </p:spPr>
        <p:txBody>
          <a:bodyPr/>
          <a:lstStyle/>
          <a:p>
            <a:pPr algn="l"/>
            <a:r>
              <a:rPr lang="en-US" altLang="zh-TW" sz="3600" b="1">
                <a:solidFill>
                  <a:schemeClr val="tx1"/>
                </a:solidFill>
                <a:ea typeface="新細明體" panose="020B0604030504040204" pitchFamily="18" charset="-120"/>
              </a:rPr>
              <a:t>11-6 Confidence Intervals </a:t>
            </a:r>
            <a:endParaRPr lang="en-US" altLang="zh-TW" sz="3600">
              <a:solidFill>
                <a:schemeClr val="tx1"/>
              </a:solidFill>
              <a:ea typeface="新細明體" panose="020B0604030504040204" pitchFamily="18" charset="-120"/>
            </a:endParaRPr>
          </a:p>
        </p:txBody>
      </p:sp>
      <p:sp>
        <p:nvSpPr>
          <p:cNvPr id="576515" name="Rectangle 3">
            <a:extLst>
              <a:ext uri="{FF2B5EF4-FFF2-40B4-BE49-F238E27FC236}">
                <a16:creationId xmlns:a16="http://schemas.microsoft.com/office/drawing/2014/main" id="{FBE2145A-29C6-D490-B81F-2B6B803AF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zh-TW" altLang="en-US" b="1">
              <a:ea typeface="新細明體" panose="020B0604030504040204" pitchFamily="18" charset="-120"/>
            </a:endParaRPr>
          </a:p>
          <a:p>
            <a:pPr>
              <a:buFontTx/>
              <a:buNone/>
            </a:pPr>
            <a:endParaRPr lang="zh-TW" altLang="en-US">
              <a:ea typeface="新細明體" panose="020B0604030504040204" pitchFamily="18" charset="-120"/>
            </a:endParaRPr>
          </a:p>
        </p:txBody>
      </p:sp>
      <p:sp>
        <p:nvSpPr>
          <p:cNvPr id="576516" name="Line 4">
            <a:extLst>
              <a:ext uri="{FF2B5EF4-FFF2-40B4-BE49-F238E27FC236}">
                <a16:creationId xmlns:a16="http://schemas.microsoft.com/office/drawing/2014/main" id="{7B4E3943-9344-59CA-3EB0-AA5A6B8CCE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914400"/>
            <a:ext cx="502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sp>
        <p:nvSpPr>
          <p:cNvPr id="576517" name="Text Box 5">
            <a:extLst>
              <a:ext uri="{FF2B5EF4-FFF2-40B4-BE49-F238E27FC236}">
                <a16:creationId xmlns:a16="http://schemas.microsoft.com/office/drawing/2014/main" id="{EB1E3AFE-98A6-CB36-7FA1-A7A76F343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95401"/>
            <a:ext cx="853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 b="1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Example 11-4</a:t>
            </a:r>
          </a:p>
        </p:txBody>
      </p:sp>
      <p:pic>
        <p:nvPicPr>
          <p:cNvPr id="576520" name="Picture 8">
            <a:extLst>
              <a:ext uri="{FF2B5EF4-FFF2-40B4-BE49-F238E27FC236}">
                <a16:creationId xmlns:a16="http://schemas.microsoft.com/office/drawing/2014/main" id="{8CAF3E3D-70BC-F6FC-366C-F5E7036B1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1"/>
            <a:ext cx="9144000" cy="412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>
            <a:extLst>
              <a:ext uri="{FF2B5EF4-FFF2-40B4-BE49-F238E27FC236}">
                <a16:creationId xmlns:a16="http://schemas.microsoft.com/office/drawing/2014/main" id="{B386183D-BFF6-ACF6-C4B6-D7DB44303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915400" cy="1143000"/>
          </a:xfrm>
        </p:spPr>
        <p:txBody>
          <a:bodyPr/>
          <a:lstStyle/>
          <a:p>
            <a:pPr algn="l"/>
            <a:r>
              <a:rPr lang="en-US" altLang="zh-TW" sz="3600" b="1">
                <a:solidFill>
                  <a:schemeClr val="tx1"/>
                </a:solidFill>
                <a:ea typeface="新細明體" panose="020B0604030504040204" pitchFamily="18" charset="-120"/>
              </a:rPr>
              <a:t>11-5 Confidence Intervals </a:t>
            </a:r>
            <a:endParaRPr lang="en-US" altLang="zh-TW" sz="3600">
              <a:solidFill>
                <a:schemeClr val="tx1"/>
              </a:solidFill>
              <a:ea typeface="新細明體" panose="020B0604030504040204" pitchFamily="18" charset="-120"/>
            </a:endParaRPr>
          </a:p>
        </p:txBody>
      </p:sp>
      <p:sp>
        <p:nvSpPr>
          <p:cNvPr id="577539" name="Rectangle 3">
            <a:extLst>
              <a:ext uri="{FF2B5EF4-FFF2-40B4-BE49-F238E27FC236}">
                <a16:creationId xmlns:a16="http://schemas.microsoft.com/office/drawing/2014/main" id="{2D498B71-646E-2A4B-328E-5226442EC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zh-TW" altLang="en-US" b="1">
              <a:ea typeface="新細明體" panose="020B0604030504040204" pitchFamily="18" charset="-120"/>
            </a:endParaRPr>
          </a:p>
          <a:p>
            <a:pPr>
              <a:buFontTx/>
              <a:buNone/>
            </a:pPr>
            <a:endParaRPr lang="zh-TW" altLang="en-US">
              <a:ea typeface="新細明體" panose="020B0604030504040204" pitchFamily="18" charset="-120"/>
            </a:endParaRPr>
          </a:p>
        </p:txBody>
      </p:sp>
      <p:sp>
        <p:nvSpPr>
          <p:cNvPr id="577540" name="Line 4">
            <a:extLst>
              <a:ext uri="{FF2B5EF4-FFF2-40B4-BE49-F238E27FC236}">
                <a16:creationId xmlns:a16="http://schemas.microsoft.com/office/drawing/2014/main" id="{906FC4B8-1EA1-C73E-32CD-D5EA82F16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914400"/>
            <a:ext cx="502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sp>
        <p:nvSpPr>
          <p:cNvPr id="577541" name="Text Box 5">
            <a:extLst>
              <a:ext uri="{FF2B5EF4-FFF2-40B4-BE49-F238E27FC236}">
                <a16:creationId xmlns:a16="http://schemas.microsoft.com/office/drawing/2014/main" id="{7EF2AE22-CF6C-E012-504F-3575F4345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95401"/>
            <a:ext cx="853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11-5.2 Confidence Interval on the Mean Response</a:t>
            </a:r>
          </a:p>
        </p:txBody>
      </p:sp>
      <p:sp>
        <p:nvSpPr>
          <p:cNvPr id="577544" name="Text Box 8">
            <a:extLst>
              <a:ext uri="{FF2B5EF4-FFF2-40B4-BE49-F238E27FC236}">
                <a16:creationId xmlns:a16="http://schemas.microsoft.com/office/drawing/2014/main" id="{4FF34F11-C3F5-3286-2465-72A578B7D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743201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>
                <a:solidFill>
                  <a:srgbClr val="009900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Definition</a:t>
            </a:r>
          </a:p>
        </p:txBody>
      </p:sp>
      <p:pic>
        <p:nvPicPr>
          <p:cNvPr id="577545" name="Picture 9">
            <a:extLst>
              <a:ext uri="{FF2B5EF4-FFF2-40B4-BE49-F238E27FC236}">
                <a16:creationId xmlns:a16="http://schemas.microsoft.com/office/drawing/2014/main" id="{4EB0D865-3F25-DB40-D818-BCFCE74F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81201"/>
            <a:ext cx="30480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7546" name="Picture 10">
            <a:extLst>
              <a:ext uri="{FF2B5EF4-FFF2-40B4-BE49-F238E27FC236}">
                <a16:creationId xmlns:a16="http://schemas.microsoft.com/office/drawing/2014/main" id="{5009887D-2CB9-7566-2442-BACA2D5D0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52800"/>
            <a:ext cx="7848600" cy="287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>
            <a:extLst>
              <a:ext uri="{FF2B5EF4-FFF2-40B4-BE49-F238E27FC236}">
                <a16:creationId xmlns:a16="http://schemas.microsoft.com/office/drawing/2014/main" id="{D61B1AB0-D1EB-F663-E19B-C22B3C706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915400" cy="1143000"/>
          </a:xfrm>
        </p:spPr>
        <p:txBody>
          <a:bodyPr/>
          <a:lstStyle/>
          <a:p>
            <a:pPr algn="l"/>
            <a:r>
              <a:rPr lang="en-US" altLang="zh-TW" sz="3600" b="1">
                <a:solidFill>
                  <a:schemeClr val="tx1"/>
                </a:solidFill>
                <a:ea typeface="新細明體" panose="020B0604030504040204" pitchFamily="18" charset="-120"/>
              </a:rPr>
              <a:t>11-5 Confidence Intervals </a:t>
            </a:r>
            <a:endParaRPr lang="en-US" altLang="zh-TW" sz="3600">
              <a:solidFill>
                <a:schemeClr val="tx1"/>
              </a:solidFill>
              <a:ea typeface="新細明體" panose="020B0604030504040204" pitchFamily="18" charset="-120"/>
            </a:endParaRPr>
          </a:p>
        </p:txBody>
      </p:sp>
      <p:sp>
        <p:nvSpPr>
          <p:cNvPr id="578563" name="Rectangle 3">
            <a:extLst>
              <a:ext uri="{FF2B5EF4-FFF2-40B4-BE49-F238E27FC236}">
                <a16:creationId xmlns:a16="http://schemas.microsoft.com/office/drawing/2014/main" id="{B0971DD5-DF86-8DF1-B140-498D24F77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zh-TW" altLang="en-US" b="1">
              <a:ea typeface="新細明體" panose="020B0604030504040204" pitchFamily="18" charset="-120"/>
            </a:endParaRPr>
          </a:p>
          <a:p>
            <a:pPr>
              <a:buFontTx/>
              <a:buNone/>
            </a:pPr>
            <a:endParaRPr lang="zh-TW" altLang="en-US">
              <a:ea typeface="新細明體" panose="020B0604030504040204" pitchFamily="18" charset="-120"/>
            </a:endParaRPr>
          </a:p>
        </p:txBody>
      </p:sp>
      <p:sp>
        <p:nvSpPr>
          <p:cNvPr id="578564" name="Line 4">
            <a:extLst>
              <a:ext uri="{FF2B5EF4-FFF2-40B4-BE49-F238E27FC236}">
                <a16:creationId xmlns:a16="http://schemas.microsoft.com/office/drawing/2014/main" id="{2E310769-96EB-3263-69A6-18F44AE24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914400"/>
            <a:ext cx="502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sp>
        <p:nvSpPr>
          <p:cNvPr id="578565" name="Text Box 5">
            <a:extLst>
              <a:ext uri="{FF2B5EF4-FFF2-40B4-BE49-F238E27FC236}">
                <a16:creationId xmlns:a16="http://schemas.microsoft.com/office/drawing/2014/main" id="{73CE518E-8FE2-9EAB-25A8-2C3BBFCAE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95401"/>
            <a:ext cx="853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 b="1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Example 11-5</a:t>
            </a:r>
          </a:p>
        </p:txBody>
      </p:sp>
      <p:pic>
        <p:nvPicPr>
          <p:cNvPr id="578568" name="Picture 8">
            <a:extLst>
              <a:ext uri="{FF2B5EF4-FFF2-40B4-BE49-F238E27FC236}">
                <a16:creationId xmlns:a16="http://schemas.microsoft.com/office/drawing/2014/main" id="{BEA2546A-5A07-45DA-ABFA-6E0A4C6C6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9144000" cy="434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>
            <a:extLst>
              <a:ext uri="{FF2B5EF4-FFF2-40B4-BE49-F238E27FC236}">
                <a16:creationId xmlns:a16="http://schemas.microsoft.com/office/drawing/2014/main" id="{2FA9131D-223F-30EA-D73F-061BCDF66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915400" cy="1143000"/>
          </a:xfrm>
        </p:spPr>
        <p:txBody>
          <a:bodyPr/>
          <a:lstStyle/>
          <a:p>
            <a:pPr algn="l"/>
            <a:r>
              <a:rPr lang="en-US" altLang="zh-TW" sz="3600" b="1">
                <a:solidFill>
                  <a:schemeClr val="tx1"/>
                </a:solidFill>
                <a:ea typeface="新細明體" panose="020B0604030504040204" pitchFamily="18" charset="-120"/>
              </a:rPr>
              <a:t>11-5 Confidence Intervals </a:t>
            </a:r>
            <a:endParaRPr lang="en-US" altLang="zh-TW" sz="3600">
              <a:solidFill>
                <a:schemeClr val="tx1"/>
              </a:solidFill>
              <a:ea typeface="新細明體" panose="020B0604030504040204" pitchFamily="18" charset="-120"/>
            </a:endParaRPr>
          </a:p>
        </p:txBody>
      </p:sp>
      <p:sp>
        <p:nvSpPr>
          <p:cNvPr id="579587" name="Rectangle 3">
            <a:extLst>
              <a:ext uri="{FF2B5EF4-FFF2-40B4-BE49-F238E27FC236}">
                <a16:creationId xmlns:a16="http://schemas.microsoft.com/office/drawing/2014/main" id="{3543F5EC-22FB-C67B-5B9A-A2A13291F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zh-TW" altLang="en-US" b="1">
              <a:ea typeface="新細明體" panose="020B0604030504040204" pitchFamily="18" charset="-120"/>
            </a:endParaRPr>
          </a:p>
          <a:p>
            <a:pPr>
              <a:buFontTx/>
              <a:buNone/>
            </a:pPr>
            <a:endParaRPr lang="zh-TW" altLang="en-US">
              <a:ea typeface="新細明體" panose="020B0604030504040204" pitchFamily="18" charset="-120"/>
            </a:endParaRPr>
          </a:p>
        </p:txBody>
      </p:sp>
      <p:sp>
        <p:nvSpPr>
          <p:cNvPr id="579588" name="Line 4">
            <a:extLst>
              <a:ext uri="{FF2B5EF4-FFF2-40B4-BE49-F238E27FC236}">
                <a16:creationId xmlns:a16="http://schemas.microsoft.com/office/drawing/2014/main" id="{3A04B595-570D-EE17-C2E9-CA900C26C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914400"/>
            <a:ext cx="502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sp>
        <p:nvSpPr>
          <p:cNvPr id="579589" name="Text Box 5">
            <a:extLst>
              <a:ext uri="{FF2B5EF4-FFF2-40B4-BE49-F238E27FC236}">
                <a16:creationId xmlns:a16="http://schemas.microsoft.com/office/drawing/2014/main" id="{987AD271-C15F-8798-656F-D230A6765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95401"/>
            <a:ext cx="853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 b="1" u="sng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Example 11-5</a:t>
            </a:r>
          </a:p>
        </p:txBody>
      </p:sp>
      <p:pic>
        <p:nvPicPr>
          <p:cNvPr id="579591" name="Picture 7">
            <a:extLst>
              <a:ext uri="{FF2B5EF4-FFF2-40B4-BE49-F238E27FC236}">
                <a16:creationId xmlns:a16="http://schemas.microsoft.com/office/drawing/2014/main" id="{4774063B-D573-A9EA-58B5-6B06DB7C5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90801"/>
            <a:ext cx="9144000" cy="281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>
            <a:extLst>
              <a:ext uri="{FF2B5EF4-FFF2-40B4-BE49-F238E27FC236}">
                <a16:creationId xmlns:a16="http://schemas.microsoft.com/office/drawing/2014/main" id="{9F716007-0CA8-2C35-D4F2-30BB0DD44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7059" y="133864"/>
            <a:ext cx="8915400" cy="1143000"/>
          </a:xfrm>
        </p:spPr>
        <p:txBody>
          <a:bodyPr/>
          <a:lstStyle/>
          <a:p>
            <a:pPr algn="l"/>
            <a:r>
              <a:rPr lang="en-US" altLang="zh-TW" sz="3600" b="1">
                <a:solidFill>
                  <a:schemeClr val="tx1"/>
                </a:solidFill>
                <a:ea typeface="新細明體" panose="020B0604030504040204" pitchFamily="18" charset="-120"/>
              </a:rPr>
              <a:t>11-7 Adequacy of the Regression Model </a:t>
            </a:r>
            <a:endParaRPr lang="en-US" altLang="zh-TW" sz="3600">
              <a:solidFill>
                <a:schemeClr val="tx1"/>
              </a:solidFill>
              <a:ea typeface="新細明體" panose="020B0604030504040204" pitchFamily="18" charset="-120"/>
            </a:endParaRPr>
          </a:p>
        </p:txBody>
      </p:sp>
      <p:sp>
        <p:nvSpPr>
          <p:cNvPr id="587779" name="Line 3">
            <a:extLst>
              <a:ext uri="{FF2B5EF4-FFF2-40B4-BE49-F238E27FC236}">
                <a16:creationId xmlns:a16="http://schemas.microsoft.com/office/drawing/2014/main" id="{B30D60AA-E6D2-9FAE-87A7-3E05A99AA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9144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sp>
        <p:nvSpPr>
          <p:cNvPr id="587783" name="Text Box 7">
            <a:extLst>
              <a:ext uri="{FF2B5EF4-FFF2-40B4-BE49-F238E27FC236}">
                <a16:creationId xmlns:a16="http://schemas.microsoft.com/office/drawing/2014/main" id="{0E594B00-7645-6A05-9847-BD9771E14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84" y="1276867"/>
            <a:ext cx="1200046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800">
                <a:ea typeface="新細明體" panose="020B0604030504040204" pitchFamily="18" charset="-120"/>
              </a:rPr>
              <a:t>Fitting a regression model requires several </a:t>
            </a:r>
            <a:r>
              <a:rPr lang="en-US" altLang="zh-TW" sz="2800" b="1">
                <a:solidFill>
                  <a:srgbClr val="FF00FF"/>
                </a:solidFill>
                <a:ea typeface="新細明體" panose="020B0604030504040204" pitchFamily="18" charset="-120"/>
              </a:rPr>
              <a:t>assumptions.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US" altLang="zh-TW" sz="2800">
                <a:ea typeface="新細明體" panose="020B0604030504040204" pitchFamily="18" charset="-120"/>
              </a:rPr>
              <a:t>Errors are uncorrelated random variables with mean zero;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US" altLang="zh-TW" sz="2800">
                <a:ea typeface="新細明體" panose="020B0604030504040204" pitchFamily="18" charset="-120"/>
              </a:rPr>
              <a:t>Errors have constant variance; and,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US" altLang="zh-TW" sz="2800">
                <a:ea typeface="新細明體" panose="020B0604030504040204" pitchFamily="18" charset="-120"/>
              </a:rPr>
              <a:t>Errors be normally distributed.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800">
                <a:ea typeface="新細明體" panose="020B0604030504040204" pitchFamily="18" charset="-120"/>
              </a:rPr>
              <a:t>The analyst should always consider the validity of these assumptions to be doubtful and conduct analyses to examine the adequacy of the 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>
            <a:extLst>
              <a:ext uri="{FF2B5EF4-FFF2-40B4-BE49-F238E27FC236}">
                <a16:creationId xmlns:a16="http://schemas.microsoft.com/office/drawing/2014/main" id="{56F6163E-8745-08B2-59CF-A40FEED84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4800600" cy="1143000"/>
          </a:xfrm>
        </p:spPr>
        <p:txBody>
          <a:bodyPr/>
          <a:lstStyle/>
          <a:p>
            <a:pPr algn="l"/>
            <a:r>
              <a:rPr lang="en-US" altLang="zh-TW" sz="3600" b="1">
                <a:solidFill>
                  <a:schemeClr val="tx1"/>
                </a:solidFill>
                <a:ea typeface="新細明體" panose="020B0604030504040204" pitchFamily="18" charset="-120"/>
              </a:rPr>
              <a:t>11-1 Empirical Models </a:t>
            </a:r>
            <a:endParaRPr lang="en-US" altLang="zh-TW" sz="3600">
              <a:solidFill>
                <a:schemeClr val="tx1"/>
              </a:solidFill>
              <a:ea typeface="新細明體" panose="020B0604030504040204" pitchFamily="18" charset="-120"/>
            </a:endParaRPr>
          </a:p>
        </p:txBody>
      </p:sp>
      <p:sp>
        <p:nvSpPr>
          <p:cNvPr id="539651" name="Rectangle 3">
            <a:extLst>
              <a:ext uri="{FF2B5EF4-FFF2-40B4-BE49-F238E27FC236}">
                <a16:creationId xmlns:a16="http://schemas.microsoft.com/office/drawing/2014/main" id="{B8DC97F9-0596-24E3-4357-CB2B44A35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zh-TW" altLang="en-US" b="1">
              <a:ea typeface="新細明體" panose="020B0604030504040204" pitchFamily="18" charset="-120"/>
            </a:endParaRPr>
          </a:p>
          <a:p>
            <a:pPr>
              <a:buFontTx/>
              <a:buNone/>
            </a:pPr>
            <a:endParaRPr lang="zh-TW" altLang="en-US">
              <a:ea typeface="新細明體" panose="020B0604030504040204" pitchFamily="18" charset="-120"/>
            </a:endParaRPr>
          </a:p>
        </p:txBody>
      </p:sp>
      <p:sp>
        <p:nvSpPr>
          <p:cNvPr id="539652" name="Line 4">
            <a:extLst>
              <a:ext uri="{FF2B5EF4-FFF2-40B4-BE49-F238E27FC236}">
                <a16:creationId xmlns:a16="http://schemas.microsoft.com/office/drawing/2014/main" id="{15B7253D-2CE7-D677-42DA-D526EF7F4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9144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sp>
        <p:nvSpPr>
          <p:cNvPr id="539654" name="Rectangle 6">
            <a:extLst>
              <a:ext uri="{FF2B5EF4-FFF2-40B4-BE49-F238E27FC236}">
                <a16:creationId xmlns:a16="http://schemas.microsoft.com/office/drawing/2014/main" id="{8B056971-6C47-E96B-57B0-FAFDA1302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6035676"/>
            <a:ext cx="7467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b="1">
                <a:solidFill>
                  <a:srgbClr val="009900"/>
                </a:solidFill>
                <a:ea typeface="新細明體" panose="020B0604030504040204" pitchFamily="18" charset="-120"/>
              </a:rPr>
              <a:t>Figure 11-1</a:t>
            </a:r>
            <a:r>
              <a:rPr lang="en-US" altLang="zh-TW" sz="2400" b="1">
                <a:ea typeface="新細明體" panose="020B0604030504040204" pitchFamily="18" charset="-120"/>
              </a:rPr>
              <a:t> </a:t>
            </a:r>
            <a:r>
              <a:rPr lang="en-US" altLang="zh-TW" sz="2400">
                <a:ea typeface="新細明體" panose="020B0604030504040204" pitchFamily="18" charset="-120"/>
              </a:rPr>
              <a:t>Scatter Diagram of oxygen purity versus hydrocarbon level from Table 11-1</a:t>
            </a:r>
            <a:r>
              <a:rPr lang="en-US" altLang="zh-TW" sz="2400">
                <a:ea typeface="新細明體" panose="020B0604030504040204" pitchFamily="18" charset="-120"/>
                <a:sym typeface="Symbol" panose="05050102010706020507" pitchFamily="18" charset="2"/>
              </a:rPr>
              <a:t>.</a:t>
            </a:r>
            <a:r>
              <a:rPr lang="en-US" altLang="zh-TW" sz="2400">
                <a:ea typeface="新細明體" panose="020B0604030504040204" pitchFamily="18" charset="-120"/>
              </a:rPr>
              <a:t>            </a:t>
            </a:r>
          </a:p>
        </p:txBody>
      </p:sp>
      <p:pic>
        <p:nvPicPr>
          <p:cNvPr id="539657" name="Picture 9">
            <a:extLst>
              <a:ext uri="{FF2B5EF4-FFF2-40B4-BE49-F238E27FC236}">
                <a16:creationId xmlns:a16="http://schemas.microsoft.com/office/drawing/2014/main" id="{24B0C908-9B27-0CF7-CB99-BEF3F7067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95401"/>
            <a:ext cx="6324600" cy="443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39658" name="Ink 10">
                <a:extLst>
                  <a:ext uri="{FF2B5EF4-FFF2-40B4-BE49-F238E27FC236}">
                    <a16:creationId xmlns:a16="http://schemas.microsoft.com/office/drawing/2014/main" id="{EB2DE976-EF0D-6282-8BD9-AFEE3CC1B3AF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87801" y="2857501"/>
              <a:ext cx="4100513" cy="2608263"/>
            </p14:xfrm>
          </p:contentPart>
        </mc:Choice>
        <mc:Fallback>
          <p:pic>
            <p:nvPicPr>
              <p:cNvPr id="539658" name="Ink 10">
                <a:extLst>
                  <a:ext uri="{FF2B5EF4-FFF2-40B4-BE49-F238E27FC236}">
                    <a16:creationId xmlns:a16="http://schemas.microsoft.com/office/drawing/2014/main" id="{EB2DE976-EF0D-6282-8BD9-AFEE3CC1B3AF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0154" y="2839861"/>
                <a:ext cx="4135086" cy="2642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39659" name="Ink 11">
                <a:extLst>
                  <a:ext uri="{FF2B5EF4-FFF2-40B4-BE49-F238E27FC236}">
                    <a16:creationId xmlns:a16="http://schemas.microsoft.com/office/drawing/2014/main" id="{2BFA1A38-ADF2-7464-459E-C4F83489A7EA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80113" y="3170239"/>
              <a:ext cx="44450" cy="1587"/>
            </p14:xfrm>
          </p:contentPart>
        </mc:Choice>
        <mc:Fallback>
          <p:pic>
            <p:nvPicPr>
              <p:cNvPr id="539659" name="Ink 11">
                <a:extLst>
                  <a:ext uri="{FF2B5EF4-FFF2-40B4-BE49-F238E27FC236}">
                    <a16:creationId xmlns:a16="http://schemas.microsoft.com/office/drawing/2014/main" id="{2BFA1A38-ADF2-7464-459E-C4F83489A7EA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62689" y="3092476"/>
                <a:ext cx="78588" cy="153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39660" name="Ink 12">
                <a:extLst>
                  <a:ext uri="{FF2B5EF4-FFF2-40B4-BE49-F238E27FC236}">
                    <a16:creationId xmlns:a16="http://schemas.microsoft.com/office/drawing/2014/main" id="{8B0326AF-FD2F-6F0C-0703-1A3E4AA1429C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35726" y="3170239"/>
              <a:ext cx="98425" cy="1587"/>
            </p14:xfrm>
          </p:contentPart>
        </mc:Choice>
        <mc:Fallback>
          <p:pic>
            <p:nvPicPr>
              <p:cNvPr id="539660" name="Ink 12">
                <a:extLst>
                  <a:ext uri="{FF2B5EF4-FFF2-40B4-BE49-F238E27FC236}">
                    <a16:creationId xmlns:a16="http://schemas.microsoft.com/office/drawing/2014/main" id="{8B0326AF-FD2F-6F0C-0703-1A3E4AA1429C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18060" y="3092476"/>
                <a:ext cx="133036" cy="153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39661" name="Ink 13">
                <a:extLst>
                  <a:ext uri="{FF2B5EF4-FFF2-40B4-BE49-F238E27FC236}">
                    <a16:creationId xmlns:a16="http://schemas.microsoft.com/office/drawing/2014/main" id="{143F9EFD-AB42-CE89-FA22-280DBDBF42C1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56400" y="3170239"/>
              <a:ext cx="46038" cy="1587"/>
            </p14:xfrm>
          </p:contentPart>
        </mc:Choice>
        <mc:Fallback>
          <p:pic>
            <p:nvPicPr>
              <p:cNvPr id="539661" name="Ink 13">
                <a:extLst>
                  <a:ext uri="{FF2B5EF4-FFF2-40B4-BE49-F238E27FC236}">
                    <a16:creationId xmlns:a16="http://schemas.microsoft.com/office/drawing/2014/main" id="{143F9EFD-AB42-CE89-FA22-280DBDBF42C1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38353" y="3092476"/>
                <a:ext cx="81395" cy="153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39662" name="Ink 14">
                <a:extLst>
                  <a:ext uri="{FF2B5EF4-FFF2-40B4-BE49-F238E27FC236}">
                    <a16:creationId xmlns:a16="http://schemas.microsoft.com/office/drawing/2014/main" id="{3076DA4C-1A64-BC61-8246-14CE5AB7D4C1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99276" y="3170239"/>
              <a:ext cx="9525" cy="1587"/>
            </p14:xfrm>
          </p:contentPart>
        </mc:Choice>
        <mc:Fallback>
          <p:pic>
            <p:nvPicPr>
              <p:cNvPr id="539662" name="Ink 14">
                <a:extLst>
                  <a:ext uri="{FF2B5EF4-FFF2-40B4-BE49-F238E27FC236}">
                    <a16:creationId xmlns:a16="http://schemas.microsoft.com/office/drawing/2014/main" id="{3076DA4C-1A64-BC61-8246-14CE5AB7D4C1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81325" y="3092476"/>
                <a:ext cx="44694" cy="153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39663" name="Ink 15">
                <a:extLst>
                  <a:ext uri="{FF2B5EF4-FFF2-40B4-BE49-F238E27FC236}">
                    <a16:creationId xmlns:a16="http://schemas.microsoft.com/office/drawing/2014/main" id="{489F3B7C-05F4-C441-D79E-EF5608967295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07226" y="3197225"/>
              <a:ext cx="34925" cy="312738"/>
            </p14:xfrm>
          </p:contentPart>
        </mc:Choice>
        <mc:Fallback>
          <p:pic>
            <p:nvPicPr>
              <p:cNvPr id="539663" name="Ink 15">
                <a:extLst>
                  <a:ext uri="{FF2B5EF4-FFF2-40B4-BE49-F238E27FC236}">
                    <a16:creationId xmlns:a16="http://schemas.microsoft.com/office/drawing/2014/main" id="{489F3B7C-05F4-C441-D79E-EF5608967295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0113" y="3179591"/>
                <a:ext cx="68453" cy="347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39664" name="Ink 16">
                <a:extLst>
                  <a:ext uri="{FF2B5EF4-FFF2-40B4-BE49-F238E27FC236}">
                    <a16:creationId xmlns:a16="http://schemas.microsoft.com/office/drawing/2014/main" id="{5A896F1A-5355-53ED-EB10-6BD7171E4644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00914" y="3340101"/>
              <a:ext cx="9525" cy="61913"/>
            </p14:xfrm>
          </p:contentPart>
        </mc:Choice>
        <mc:Fallback>
          <p:pic>
            <p:nvPicPr>
              <p:cNvPr id="539664" name="Ink 16">
                <a:extLst>
                  <a:ext uri="{FF2B5EF4-FFF2-40B4-BE49-F238E27FC236}">
                    <a16:creationId xmlns:a16="http://schemas.microsoft.com/office/drawing/2014/main" id="{5A896F1A-5355-53ED-EB10-6BD7171E4644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82245" y="3322765"/>
                <a:ext cx="46101" cy="95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39665" name="Ink 17">
                <a:extLst>
                  <a:ext uri="{FF2B5EF4-FFF2-40B4-BE49-F238E27FC236}">
                    <a16:creationId xmlns:a16="http://schemas.microsoft.com/office/drawing/2014/main" id="{C8DC25A6-719D-B718-E4DC-65878E3C1738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24750" y="3062288"/>
              <a:ext cx="1588" cy="107950"/>
            </p14:xfrm>
          </p:contentPart>
        </mc:Choice>
        <mc:Fallback>
          <p:pic>
            <p:nvPicPr>
              <p:cNvPr id="539665" name="Ink 17">
                <a:extLst>
                  <a:ext uri="{FF2B5EF4-FFF2-40B4-BE49-F238E27FC236}">
                    <a16:creationId xmlns:a16="http://schemas.microsoft.com/office/drawing/2014/main" id="{C8DC25A6-719D-B718-E4DC-65878E3C1738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46938" y="3044597"/>
                <a:ext cx="154036" cy="142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39666" name="Ink 18">
                <a:extLst>
                  <a:ext uri="{FF2B5EF4-FFF2-40B4-BE49-F238E27FC236}">
                    <a16:creationId xmlns:a16="http://schemas.microsoft.com/office/drawing/2014/main" id="{0C20612D-277E-DA9B-66A5-9D734F5E132E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21100" y="3143250"/>
              <a:ext cx="1588" cy="1588"/>
            </p14:xfrm>
          </p:contentPart>
        </mc:Choice>
        <mc:Fallback>
          <p:pic>
            <p:nvPicPr>
              <p:cNvPr id="539666" name="Ink 18">
                <a:extLst>
                  <a:ext uri="{FF2B5EF4-FFF2-40B4-BE49-F238E27FC236}">
                    <a16:creationId xmlns:a16="http://schemas.microsoft.com/office/drawing/2014/main" id="{0C20612D-277E-DA9B-66A5-9D734F5E132E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43288" y="3065438"/>
                <a:ext cx="154036" cy="154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39667" name="Ink 19">
                <a:extLst>
                  <a:ext uri="{FF2B5EF4-FFF2-40B4-BE49-F238E27FC236}">
                    <a16:creationId xmlns:a16="http://schemas.microsoft.com/office/drawing/2014/main" id="{9965C701-0C4E-7082-4CF2-F90E7243C0B7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22739" y="3133725"/>
              <a:ext cx="1587" cy="1588"/>
            </p14:xfrm>
          </p:contentPart>
        </mc:Choice>
        <mc:Fallback>
          <p:pic>
            <p:nvPicPr>
              <p:cNvPr id="539667" name="Ink 19">
                <a:extLst>
                  <a:ext uri="{FF2B5EF4-FFF2-40B4-BE49-F238E27FC236}">
                    <a16:creationId xmlns:a16="http://schemas.microsoft.com/office/drawing/2014/main" id="{9965C701-0C4E-7082-4CF2-F90E7243C0B7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44976" y="3055913"/>
                <a:ext cx="153939" cy="154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39668" name="Ink 20">
                <a:extLst>
                  <a:ext uri="{FF2B5EF4-FFF2-40B4-BE49-F238E27FC236}">
                    <a16:creationId xmlns:a16="http://schemas.microsoft.com/office/drawing/2014/main" id="{D5D824D3-B405-6EB8-9C88-AF051DC67B59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44989" y="3133725"/>
              <a:ext cx="9525" cy="1588"/>
            </p14:xfrm>
          </p:contentPart>
        </mc:Choice>
        <mc:Fallback>
          <p:pic>
            <p:nvPicPr>
              <p:cNvPr id="539668" name="Ink 20">
                <a:extLst>
                  <a:ext uri="{FF2B5EF4-FFF2-40B4-BE49-F238E27FC236}">
                    <a16:creationId xmlns:a16="http://schemas.microsoft.com/office/drawing/2014/main" id="{D5D824D3-B405-6EB8-9C88-AF051DC67B59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27038" y="3055913"/>
                <a:ext cx="44694" cy="154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39669" name="Ink 21">
                <a:extLst>
                  <a:ext uri="{FF2B5EF4-FFF2-40B4-BE49-F238E27FC236}">
                    <a16:creationId xmlns:a16="http://schemas.microsoft.com/office/drawing/2014/main" id="{25DE4E64-307B-A40D-43B2-120549CDC897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94301" y="3160714"/>
              <a:ext cx="53975" cy="1587"/>
            </p14:xfrm>
          </p:contentPart>
        </mc:Choice>
        <mc:Fallback>
          <p:pic>
            <p:nvPicPr>
              <p:cNvPr id="539669" name="Ink 21">
                <a:extLst>
                  <a:ext uri="{FF2B5EF4-FFF2-40B4-BE49-F238E27FC236}">
                    <a16:creationId xmlns:a16="http://schemas.microsoft.com/office/drawing/2014/main" id="{25DE4E64-307B-A40D-43B2-120549CDC897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76669" y="3082951"/>
                <a:ext cx="88519" cy="153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39670" name="Ink 22">
                <a:extLst>
                  <a:ext uri="{FF2B5EF4-FFF2-40B4-BE49-F238E27FC236}">
                    <a16:creationId xmlns:a16="http://schemas.microsoft.com/office/drawing/2014/main" id="{939CB49F-6E15-A654-CB14-C632D8552996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91151" y="3160714"/>
              <a:ext cx="17463" cy="1587"/>
            </p14:xfrm>
          </p:contentPart>
        </mc:Choice>
        <mc:Fallback>
          <p:pic>
            <p:nvPicPr>
              <p:cNvPr id="539670" name="Ink 22">
                <a:extLst>
                  <a:ext uri="{FF2B5EF4-FFF2-40B4-BE49-F238E27FC236}">
                    <a16:creationId xmlns:a16="http://schemas.microsoft.com/office/drawing/2014/main" id="{939CB49F-6E15-A654-CB14-C632D8552996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74373" y="3082951"/>
                <a:ext cx="50335" cy="153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39671" name="Ink 23">
                <a:extLst>
                  <a:ext uri="{FF2B5EF4-FFF2-40B4-BE49-F238E27FC236}">
                    <a16:creationId xmlns:a16="http://schemas.microsoft.com/office/drawing/2014/main" id="{D89343ED-ABCC-5EF7-C17A-457E5EC492E0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07225" y="3705225"/>
              <a:ext cx="1588" cy="1588"/>
            </p14:xfrm>
          </p:contentPart>
        </mc:Choice>
        <mc:Fallback>
          <p:pic>
            <p:nvPicPr>
              <p:cNvPr id="539671" name="Ink 23">
                <a:extLst>
                  <a:ext uri="{FF2B5EF4-FFF2-40B4-BE49-F238E27FC236}">
                    <a16:creationId xmlns:a16="http://schemas.microsoft.com/office/drawing/2014/main" id="{D89343ED-ABCC-5EF7-C17A-457E5EC492E0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29413" y="3627413"/>
                <a:ext cx="154036" cy="154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39672" name="Ink 24">
                <a:extLst>
                  <a:ext uri="{FF2B5EF4-FFF2-40B4-BE49-F238E27FC236}">
                    <a16:creationId xmlns:a16="http://schemas.microsoft.com/office/drawing/2014/main" id="{1B1BA532-260E-CD33-3FC1-B116F8889B24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07226" y="3821114"/>
              <a:ext cx="9525" cy="161925"/>
            </p14:xfrm>
          </p:contentPart>
        </mc:Choice>
        <mc:Fallback>
          <p:pic>
            <p:nvPicPr>
              <p:cNvPr id="539672" name="Ink 24">
                <a:extLst>
                  <a:ext uri="{FF2B5EF4-FFF2-40B4-BE49-F238E27FC236}">
                    <a16:creationId xmlns:a16="http://schemas.microsoft.com/office/drawing/2014/main" id="{1B1BA532-260E-CD33-3FC1-B116F8889B24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991668" y="3803403"/>
                <a:ext cx="40005" cy="196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39673" name="Ink 25">
                <a:extLst>
                  <a:ext uri="{FF2B5EF4-FFF2-40B4-BE49-F238E27FC236}">
                    <a16:creationId xmlns:a16="http://schemas.microsoft.com/office/drawing/2014/main" id="{5394EE37-8C68-8EFC-B7E0-ABB16240FDC1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24688" y="4419601"/>
              <a:ext cx="17462" cy="98425"/>
            </p14:xfrm>
          </p:contentPart>
        </mc:Choice>
        <mc:Fallback>
          <p:pic>
            <p:nvPicPr>
              <p:cNvPr id="539673" name="Ink 25">
                <a:extLst>
                  <a:ext uri="{FF2B5EF4-FFF2-40B4-BE49-F238E27FC236}">
                    <a16:creationId xmlns:a16="http://schemas.microsoft.com/office/drawing/2014/main" id="{5394EE37-8C68-8EFC-B7E0-ABB16240FDC1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07575" y="4401999"/>
                <a:ext cx="50989" cy="132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39674" name="Ink 26">
                <a:extLst>
                  <a:ext uri="{FF2B5EF4-FFF2-40B4-BE49-F238E27FC236}">
                    <a16:creationId xmlns:a16="http://schemas.microsoft.com/office/drawing/2014/main" id="{C6EF381E-940D-3FF2-103B-F7488DF7DDC1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15164" y="4606925"/>
              <a:ext cx="1587" cy="179388"/>
            </p14:xfrm>
          </p:contentPart>
        </mc:Choice>
        <mc:Fallback>
          <p:pic>
            <p:nvPicPr>
              <p:cNvPr id="539674" name="Ink 26">
                <a:extLst>
                  <a:ext uri="{FF2B5EF4-FFF2-40B4-BE49-F238E27FC236}">
                    <a16:creationId xmlns:a16="http://schemas.microsoft.com/office/drawing/2014/main" id="{C6EF381E-940D-3FF2-103B-F7488DF7DDC1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937401" y="4589239"/>
                <a:ext cx="153939" cy="21403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>
            <a:extLst>
              <a:ext uri="{FF2B5EF4-FFF2-40B4-BE49-F238E27FC236}">
                <a16:creationId xmlns:a16="http://schemas.microsoft.com/office/drawing/2014/main" id="{D1102F74-0C64-AFBD-27A1-13E852C07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4800600" cy="1143000"/>
          </a:xfrm>
        </p:spPr>
        <p:txBody>
          <a:bodyPr/>
          <a:lstStyle/>
          <a:p>
            <a:pPr algn="l"/>
            <a:r>
              <a:rPr lang="en-US" altLang="zh-TW" sz="3600" b="1">
                <a:solidFill>
                  <a:schemeClr val="tx1"/>
                </a:solidFill>
                <a:ea typeface="新細明體" panose="020B0604030504040204" pitchFamily="18" charset="-120"/>
              </a:rPr>
              <a:t>11-1 Empirical Models </a:t>
            </a:r>
            <a:endParaRPr lang="en-US" altLang="zh-TW" sz="3600">
              <a:solidFill>
                <a:schemeClr val="tx1"/>
              </a:solidFill>
              <a:ea typeface="新細明體" panose="020B0604030504040204" pitchFamily="18" charset="-120"/>
            </a:endParaRPr>
          </a:p>
        </p:txBody>
      </p:sp>
      <p:sp>
        <p:nvSpPr>
          <p:cNvPr id="540675" name="Rectangle 3">
            <a:extLst>
              <a:ext uri="{FF2B5EF4-FFF2-40B4-BE49-F238E27FC236}">
                <a16:creationId xmlns:a16="http://schemas.microsoft.com/office/drawing/2014/main" id="{2E8CCCD8-095F-9B85-8065-E6F4A9764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zh-TW" altLang="en-US" b="1">
              <a:ea typeface="新細明體" panose="020B0604030504040204" pitchFamily="18" charset="-120"/>
            </a:endParaRPr>
          </a:p>
          <a:p>
            <a:pPr>
              <a:buFontTx/>
              <a:buNone/>
            </a:pPr>
            <a:endParaRPr lang="zh-TW" altLang="en-US">
              <a:ea typeface="新細明體" panose="020B0604030504040204" pitchFamily="18" charset="-120"/>
            </a:endParaRPr>
          </a:p>
        </p:txBody>
      </p:sp>
      <p:sp>
        <p:nvSpPr>
          <p:cNvPr id="540676" name="Line 4">
            <a:extLst>
              <a:ext uri="{FF2B5EF4-FFF2-40B4-BE49-F238E27FC236}">
                <a16:creationId xmlns:a16="http://schemas.microsoft.com/office/drawing/2014/main" id="{BFDD55D7-461F-353A-9FDF-5AE2BE59D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9144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pic>
        <p:nvPicPr>
          <p:cNvPr id="540679" name="Picture 7">
            <a:extLst>
              <a:ext uri="{FF2B5EF4-FFF2-40B4-BE49-F238E27FC236}">
                <a16:creationId xmlns:a16="http://schemas.microsoft.com/office/drawing/2014/main" id="{23928B86-97D2-9088-98BB-40D8C7F92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590800"/>
            <a:ext cx="3671888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0680" name="Rectangle 8">
            <a:extLst>
              <a:ext uri="{FF2B5EF4-FFF2-40B4-BE49-F238E27FC236}">
                <a16:creationId xmlns:a16="http://schemas.microsoft.com/office/drawing/2014/main" id="{6AD6437A-BF3D-8EF2-D717-0C12B217B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219200"/>
            <a:ext cx="8001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zh-TW" sz="2400">
                <a:latin typeface="Times New Roman"/>
                <a:ea typeface="新細明體"/>
                <a:cs typeface="Times New Roman"/>
              </a:rPr>
              <a:t>Based on the scatter diagram, it is probably reasonable to assume that the </a:t>
            </a:r>
            <a:r>
              <a:rPr lang="en-US" altLang="zh-TW" sz="2400">
                <a:solidFill>
                  <a:srgbClr val="FF0000"/>
                </a:solidFill>
                <a:latin typeface="Times New Roman"/>
                <a:ea typeface="新細明體"/>
                <a:cs typeface="Times New Roman"/>
              </a:rPr>
              <a:t>mean of the random variable </a:t>
            </a:r>
            <a:r>
              <a:rPr lang="en-US" altLang="zh-TW" sz="2400" i="1">
                <a:solidFill>
                  <a:srgbClr val="FF0000"/>
                </a:solidFill>
                <a:latin typeface="Times New Roman"/>
                <a:ea typeface="新細明體"/>
                <a:cs typeface="Times New Roman"/>
              </a:rPr>
              <a:t>Y </a:t>
            </a:r>
            <a:r>
              <a:rPr lang="en-US" altLang="zh-TW" sz="2400">
                <a:solidFill>
                  <a:srgbClr val="FF0000"/>
                </a:solidFill>
                <a:latin typeface="Times New Roman"/>
                <a:ea typeface="新細明體"/>
                <a:cs typeface="Times New Roman"/>
              </a:rPr>
              <a:t>is related to </a:t>
            </a:r>
            <a:r>
              <a:rPr lang="en-US" altLang="zh-TW" sz="2400" i="1">
                <a:solidFill>
                  <a:srgbClr val="FF0000"/>
                </a:solidFill>
                <a:latin typeface="Times New Roman"/>
                <a:ea typeface="新細明體"/>
                <a:cs typeface="Times New Roman"/>
              </a:rPr>
              <a:t>x </a:t>
            </a:r>
            <a:r>
              <a:rPr lang="en-US" altLang="zh-TW" sz="2400">
                <a:latin typeface="Times New Roman"/>
                <a:ea typeface="新細明體"/>
                <a:cs typeface="Times New Roman"/>
              </a:rPr>
              <a:t>by the following straight-line relationship:</a:t>
            </a:r>
          </a:p>
        </p:txBody>
      </p:sp>
      <p:sp>
        <p:nvSpPr>
          <p:cNvPr id="540681" name="Rectangle 9">
            <a:extLst>
              <a:ext uri="{FF2B5EF4-FFF2-40B4-BE49-F238E27FC236}">
                <a16:creationId xmlns:a16="http://schemas.microsoft.com/office/drawing/2014/main" id="{FD51795E-7164-4D68-348F-BF078F253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3429000"/>
            <a:ext cx="77882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TW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where the slope and intercept of the line are called </a:t>
            </a:r>
            <a:r>
              <a:rPr lang="en-US" altLang="zh-TW" sz="2400" b="1">
                <a:solidFill>
                  <a:srgbClr val="009900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regression coefficients</a:t>
            </a:r>
            <a:r>
              <a:rPr lang="en-US" altLang="zh-TW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TW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The </a:t>
            </a:r>
            <a:r>
              <a:rPr lang="en-US" altLang="zh-TW" sz="2400" b="1">
                <a:solidFill>
                  <a:srgbClr val="990033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simple linear regression model</a:t>
            </a:r>
            <a:r>
              <a:rPr lang="en-US" altLang="zh-TW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 is given by</a:t>
            </a:r>
          </a:p>
        </p:txBody>
      </p:sp>
      <p:pic>
        <p:nvPicPr>
          <p:cNvPr id="540682" name="Picture 10">
            <a:extLst>
              <a:ext uri="{FF2B5EF4-FFF2-40B4-BE49-F238E27FC236}">
                <a16:creationId xmlns:a16="http://schemas.microsoft.com/office/drawing/2014/main" id="{8D565931-FB77-917D-ED46-2D0D7F0E0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724401"/>
            <a:ext cx="28956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0683" name="Rectangle 11">
            <a:extLst>
              <a:ext uri="{FF2B5EF4-FFF2-40B4-BE49-F238E27FC236}">
                <a16:creationId xmlns:a16="http://schemas.microsoft.com/office/drawing/2014/main" id="{F645AA6A-2CC5-5471-40AD-DB711759A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327650"/>
            <a:ext cx="4249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TW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where </a:t>
            </a:r>
            <a:r>
              <a:rPr lang="en-US" altLang="zh-TW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  <a:sym typeface="Symbol" panose="05050102010706020507" pitchFamily="18" charset="2"/>
              </a:rPr>
              <a:t></a:t>
            </a:r>
            <a:r>
              <a:rPr lang="en-US" altLang="zh-TW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 is the random error term.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40684" name="Ink 12">
                <a:extLst>
                  <a:ext uri="{FF2B5EF4-FFF2-40B4-BE49-F238E27FC236}">
                    <a16:creationId xmlns:a16="http://schemas.microsoft.com/office/drawing/2014/main" id="{D6FE94AA-771E-AF87-7F31-ECEA8AE7FDA7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11700" y="3160713"/>
              <a:ext cx="465138" cy="19050"/>
            </p14:xfrm>
          </p:contentPart>
        </mc:Choice>
        <mc:Fallback>
          <p:pic>
            <p:nvPicPr>
              <p:cNvPr id="540684" name="Ink 12">
                <a:extLst>
                  <a:ext uri="{FF2B5EF4-FFF2-40B4-BE49-F238E27FC236}">
                    <a16:creationId xmlns:a16="http://schemas.microsoft.com/office/drawing/2014/main" id="{D6FE94AA-771E-AF87-7F31-ECEA8AE7FDA7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4046" y="3142044"/>
                <a:ext cx="499726" cy="55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40685" name="Ink 13">
                <a:extLst>
                  <a:ext uri="{FF2B5EF4-FFF2-40B4-BE49-F238E27FC236}">
                    <a16:creationId xmlns:a16="http://schemas.microsoft.com/office/drawing/2014/main" id="{B4ACF480-9099-9DFD-49A2-29CB3706E3CD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72288" y="3106739"/>
              <a:ext cx="723900" cy="28575"/>
            </p14:xfrm>
          </p:contentPart>
        </mc:Choice>
        <mc:Fallback>
          <p:pic>
            <p:nvPicPr>
              <p:cNvPr id="540685" name="Ink 13">
                <a:extLst>
                  <a:ext uri="{FF2B5EF4-FFF2-40B4-BE49-F238E27FC236}">
                    <a16:creationId xmlns:a16="http://schemas.microsoft.com/office/drawing/2014/main" id="{B4ACF480-9099-9DFD-49A2-29CB3706E3CD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54641" y="3089015"/>
                <a:ext cx="758474" cy="63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40686" name="Ink 14">
                <a:extLst>
                  <a:ext uri="{FF2B5EF4-FFF2-40B4-BE49-F238E27FC236}">
                    <a16:creationId xmlns:a16="http://schemas.microsoft.com/office/drawing/2014/main" id="{C62D88C2-899B-E379-29B6-C88389167308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72350" y="5303838"/>
              <a:ext cx="179388" cy="80962"/>
            </p14:xfrm>
          </p:contentPart>
        </mc:Choice>
        <mc:Fallback>
          <p:pic>
            <p:nvPicPr>
              <p:cNvPr id="540686" name="Ink 14">
                <a:extLst>
                  <a:ext uri="{FF2B5EF4-FFF2-40B4-BE49-F238E27FC236}">
                    <a16:creationId xmlns:a16="http://schemas.microsoft.com/office/drawing/2014/main" id="{C62D88C2-899B-E379-29B6-C88389167308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54664" y="5286128"/>
                <a:ext cx="214038" cy="1156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>
            <a:extLst>
              <a:ext uri="{FF2B5EF4-FFF2-40B4-BE49-F238E27FC236}">
                <a16:creationId xmlns:a16="http://schemas.microsoft.com/office/drawing/2014/main" id="{458D0C8D-6A6D-2919-64F1-5E0E8B9E0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4800600" cy="1143000"/>
          </a:xfrm>
        </p:spPr>
        <p:txBody>
          <a:bodyPr/>
          <a:lstStyle/>
          <a:p>
            <a:pPr algn="l"/>
            <a:r>
              <a:rPr lang="en-US" altLang="zh-TW" sz="3600" b="1">
                <a:solidFill>
                  <a:schemeClr val="tx1"/>
                </a:solidFill>
                <a:ea typeface="新細明體" panose="020B0604030504040204" pitchFamily="18" charset="-120"/>
              </a:rPr>
              <a:t>11-1 Empirical Models </a:t>
            </a:r>
            <a:endParaRPr lang="en-US" altLang="zh-TW" sz="3600">
              <a:solidFill>
                <a:schemeClr val="tx1"/>
              </a:solidFill>
              <a:ea typeface="新細明體" panose="020B0604030504040204" pitchFamily="18" charset="-120"/>
            </a:endParaRPr>
          </a:p>
        </p:txBody>
      </p:sp>
      <p:sp>
        <p:nvSpPr>
          <p:cNvPr id="541699" name="Rectangle 3">
            <a:extLst>
              <a:ext uri="{FF2B5EF4-FFF2-40B4-BE49-F238E27FC236}">
                <a16:creationId xmlns:a16="http://schemas.microsoft.com/office/drawing/2014/main" id="{87BDD7A1-C2D8-EDF2-11C2-D7E2D131A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zh-TW" altLang="en-US" b="1">
              <a:ea typeface="新細明體" panose="020B0604030504040204" pitchFamily="18" charset="-120"/>
            </a:endParaRPr>
          </a:p>
          <a:p>
            <a:pPr>
              <a:buFontTx/>
              <a:buNone/>
            </a:pPr>
            <a:endParaRPr lang="zh-TW" altLang="en-US">
              <a:ea typeface="新細明體" panose="020B0604030504040204" pitchFamily="18" charset="-120"/>
            </a:endParaRPr>
          </a:p>
        </p:txBody>
      </p:sp>
      <p:sp>
        <p:nvSpPr>
          <p:cNvPr id="541700" name="Line 4">
            <a:extLst>
              <a:ext uri="{FF2B5EF4-FFF2-40B4-BE49-F238E27FC236}">
                <a16:creationId xmlns:a16="http://schemas.microsoft.com/office/drawing/2014/main" id="{F27C356A-D9D5-6FF6-B1DB-F0FFAD2EF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9144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sp>
        <p:nvSpPr>
          <p:cNvPr id="541702" name="Rectangle 6">
            <a:extLst>
              <a:ext uri="{FF2B5EF4-FFF2-40B4-BE49-F238E27FC236}">
                <a16:creationId xmlns:a16="http://schemas.microsoft.com/office/drawing/2014/main" id="{271FC7B2-4012-D65D-776F-174776934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219200"/>
            <a:ext cx="84582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We think of the regression model as an empirical model.</a:t>
            </a:r>
          </a:p>
          <a:p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Suppose that the mean and variance of 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  <a:sym typeface="Symbol" panose="05050102010706020507" pitchFamily="18" charset="2"/>
              </a:rPr>
              <a:t> are 0 and </a:t>
            </a:r>
            <a:r>
              <a:rPr lang="en-US" altLang="zh-TW" sz="2800" baseline="30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  <a:sym typeface="Symbol" panose="05050102010706020507" pitchFamily="18" charset="2"/>
              </a:rPr>
              <a:t>2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  <a:sym typeface="Symbol" panose="05050102010706020507" pitchFamily="18" charset="2"/>
              </a:rPr>
              <a:t>, respectively, then</a:t>
            </a:r>
          </a:p>
        </p:txBody>
      </p:sp>
      <p:sp>
        <p:nvSpPr>
          <p:cNvPr id="541703" name="Rectangle 7">
            <a:extLst>
              <a:ext uri="{FF2B5EF4-FFF2-40B4-BE49-F238E27FC236}">
                <a16:creationId xmlns:a16="http://schemas.microsoft.com/office/drawing/2014/main" id="{CA51FCDF-DF87-C61E-7394-CB6AF8919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4191001"/>
            <a:ext cx="7788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The variance of </a:t>
            </a:r>
            <a:r>
              <a:rPr lang="en-US" altLang="zh-TW" sz="2800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Y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 given </a:t>
            </a:r>
            <a:r>
              <a:rPr lang="en-US" altLang="zh-TW" sz="2800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x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 is</a:t>
            </a:r>
            <a:r>
              <a:rPr lang="en-US" altLang="zh-TW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rPr>
              <a:t> </a:t>
            </a:r>
          </a:p>
        </p:txBody>
      </p:sp>
      <p:pic>
        <p:nvPicPr>
          <p:cNvPr id="541706" name="Picture 10">
            <a:extLst>
              <a:ext uri="{FF2B5EF4-FFF2-40B4-BE49-F238E27FC236}">
                <a16:creationId xmlns:a16="http://schemas.microsoft.com/office/drawing/2014/main" id="{A33F0E3F-FC4F-3A6D-0197-9F2C7A100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76601"/>
            <a:ext cx="8001000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1707" name="Picture 11">
            <a:extLst>
              <a:ext uri="{FF2B5EF4-FFF2-40B4-BE49-F238E27FC236}">
                <a16:creationId xmlns:a16="http://schemas.microsoft.com/office/drawing/2014/main" id="{B96BB479-F42D-549E-1134-9506C0585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181601"/>
            <a:ext cx="769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41708" name="Ink 12">
                <a:extLst>
                  <a:ext uri="{FF2B5EF4-FFF2-40B4-BE49-F238E27FC236}">
                    <a16:creationId xmlns:a16="http://schemas.microsoft.com/office/drawing/2014/main" id="{6905EED7-485A-EDD3-9A6F-E6F4A7EA5883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01863" y="3786188"/>
              <a:ext cx="3492500" cy="1866900"/>
            </p14:xfrm>
          </p:contentPart>
        </mc:Choice>
        <mc:Fallback>
          <p:pic>
            <p:nvPicPr>
              <p:cNvPr id="541708" name="Ink 12">
                <a:extLst>
                  <a:ext uri="{FF2B5EF4-FFF2-40B4-BE49-F238E27FC236}">
                    <a16:creationId xmlns:a16="http://schemas.microsoft.com/office/drawing/2014/main" id="{6905EED7-485A-EDD3-9A6F-E6F4A7EA5883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4220" y="3768616"/>
                <a:ext cx="3527065" cy="1901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41709" name="Ink 13">
                <a:extLst>
                  <a:ext uri="{FF2B5EF4-FFF2-40B4-BE49-F238E27FC236}">
                    <a16:creationId xmlns:a16="http://schemas.microsoft.com/office/drawing/2014/main" id="{59BCA5D7-1C2B-A75D-72ED-8DE3F1775F95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56650" y="3768726"/>
              <a:ext cx="1144588" cy="36513"/>
            </p14:xfrm>
          </p:contentPart>
        </mc:Choice>
        <mc:Fallback>
          <p:pic>
            <p:nvPicPr>
              <p:cNvPr id="541709" name="Ink 13">
                <a:extLst>
                  <a:ext uri="{FF2B5EF4-FFF2-40B4-BE49-F238E27FC236}">
                    <a16:creationId xmlns:a16="http://schemas.microsoft.com/office/drawing/2014/main" id="{59BCA5D7-1C2B-A75D-72ED-8DE3F1775F95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38991" y="3756215"/>
                <a:ext cx="1179185" cy="610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41710" name="Ink 14">
                <a:extLst>
                  <a:ext uri="{FF2B5EF4-FFF2-40B4-BE49-F238E27FC236}">
                    <a16:creationId xmlns:a16="http://schemas.microsoft.com/office/drawing/2014/main" id="{E9EEF10D-D644-4C70-B7F5-9927AF8679A6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34276" y="2259013"/>
              <a:ext cx="874713" cy="125412"/>
            </p14:xfrm>
          </p:contentPart>
        </mc:Choice>
        <mc:Fallback>
          <p:pic>
            <p:nvPicPr>
              <p:cNvPr id="541710" name="Ink 14">
                <a:extLst>
                  <a:ext uri="{FF2B5EF4-FFF2-40B4-BE49-F238E27FC236}">
                    <a16:creationId xmlns:a16="http://schemas.microsoft.com/office/drawing/2014/main" id="{E9EEF10D-D644-4C70-B7F5-9927AF8679A6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6645" y="2241654"/>
                <a:ext cx="909255" cy="159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41711" name="Ink 15">
                <a:extLst>
                  <a:ext uri="{FF2B5EF4-FFF2-40B4-BE49-F238E27FC236}">
                    <a16:creationId xmlns:a16="http://schemas.microsoft.com/office/drawing/2014/main" id="{9768AC95-937E-8066-5A72-0E9C1E01C6FE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596439" y="5545138"/>
              <a:ext cx="268287" cy="125412"/>
            </p14:xfrm>
          </p:contentPart>
        </mc:Choice>
        <mc:Fallback>
          <p:pic>
            <p:nvPicPr>
              <p:cNvPr id="541711" name="Ink 15">
                <a:extLst>
                  <a:ext uri="{FF2B5EF4-FFF2-40B4-BE49-F238E27FC236}">
                    <a16:creationId xmlns:a16="http://schemas.microsoft.com/office/drawing/2014/main" id="{9768AC95-937E-8066-5A72-0E9C1E01C6FE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78817" y="5527730"/>
                <a:ext cx="302812" cy="15951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>
            <a:extLst>
              <a:ext uri="{FF2B5EF4-FFF2-40B4-BE49-F238E27FC236}">
                <a16:creationId xmlns:a16="http://schemas.microsoft.com/office/drawing/2014/main" id="{0A2FD9BE-CAF2-E201-5C07-415296E13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4800600" cy="1143000"/>
          </a:xfrm>
        </p:spPr>
        <p:txBody>
          <a:bodyPr/>
          <a:lstStyle/>
          <a:p>
            <a:pPr algn="l"/>
            <a:r>
              <a:rPr lang="en-US" altLang="zh-TW" sz="3600" b="1">
                <a:solidFill>
                  <a:schemeClr val="tx1"/>
                </a:solidFill>
                <a:ea typeface="新細明體" panose="020B0604030504040204" pitchFamily="18" charset="-120"/>
              </a:rPr>
              <a:t>11-1 Empirical Models </a:t>
            </a:r>
            <a:endParaRPr lang="en-US" altLang="zh-TW" sz="3600">
              <a:solidFill>
                <a:schemeClr val="tx1"/>
              </a:solidFill>
              <a:ea typeface="新細明體" panose="020B0604030504040204" pitchFamily="18" charset="-120"/>
            </a:endParaRPr>
          </a:p>
        </p:txBody>
      </p:sp>
      <p:sp>
        <p:nvSpPr>
          <p:cNvPr id="542723" name="Rectangle 3">
            <a:extLst>
              <a:ext uri="{FF2B5EF4-FFF2-40B4-BE49-F238E27FC236}">
                <a16:creationId xmlns:a16="http://schemas.microsoft.com/office/drawing/2014/main" id="{95435656-C003-5070-862E-5162520CC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zh-TW" altLang="en-US" b="1">
              <a:ea typeface="新細明體" panose="020B0604030504040204" pitchFamily="18" charset="-120"/>
            </a:endParaRPr>
          </a:p>
          <a:p>
            <a:pPr>
              <a:buFontTx/>
              <a:buNone/>
            </a:pPr>
            <a:endParaRPr lang="zh-TW" altLang="en-US">
              <a:ea typeface="新細明體" panose="020B0604030504040204" pitchFamily="18" charset="-120"/>
            </a:endParaRPr>
          </a:p>
        </p:txBody>
      </p:sp>
      <p:sp>
        <p:nvSpPr>
          <p:cNvPr id="542724" name="Line 4">
            <a:extLst>
              <a:ext uri="{FF2B5EF4-FFF2-40B4-BE49-F238E27FC236}">
                <a16:creationId xmlns:a16="http://schemas.microsoft.com/office/drawing/2014/main" id="{44F7249D-C407-99D4-BDE5-FFB26B8D9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9144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sp>
        <p:nvSpPr>
          <p:cNvPr id="542725" name="Rectangle 5">
            <a:extLst>
              <a:ext uri="{FF2B5EF4-FFF2-40B4-BE49-F238E27FC236}">
                <a16:creationId xmlns:a16="http://schemas.microsoft.com/office/drawing/2014/main" id="{D6686AAD-CA4B-9225-2ABB-9E99218CF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219201"/>
            <a:ext cx="845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pPr>
              <a:buFontTx/>
              <a:buChar char="•"/>
            </a:pPr>
            <a:r>
              <a:rPr lang="zh-TW" altLang="en-US" sz="2800">
                <a:latin typeface="Times New Roman"/>
                <a:ea typeface="新細明體"/>
                <a:cs typeface="Times New Roman"/>
              </a:rPr>
              <a:t> </a:t>
            </a:r>
            <a:r>
              <a:rPr lang="en-US" altLang="zh-TW" sz="2800">
                <a:latin typeface="Times New Roman"/>
                <a:ea typeface="新細明體"/>
                <a:cs typeface="Times New Roman"/>
              </a:rPr>
              <a:t>The </a:t>
            </a:r>
            <a:r>
              <a:rPr lang="en-US" altLang="zh-TW" sz="2800">
                <a:solidFill>
                  <a:srgbClr val="FF0000"/>
                </a:solidFill>
                <a:latin typeface="Times New Roman"/>
                <a:ea typeface="新細明體"/>
                <a:cs typeface="Times New Roman"/>
              </a:rPr>
              <a:t>true regression model is a line of mean values</a:t>
            </a:r>
            <a:r>
              <a:rPr lang="en-US" altLang="zh-TW" sz="2800">
                <a:latin typeface="Times New Roman"/>
                <a:ea typeface="新細明體"/>
                <a:cs typeface="Times New Roman"/>
              </a:rPr>
              <a:t>:</a:t>
            </a:r>
          </a:p>
        </p:txBody>
      </p:sp>
      <p:sp>
        <p:nvSpPr>
          <p:cNvPr id="542726" name="Rectangle 6">
            <a:extLst>
              <a:ext uri="{FF2B5EF4-FFF2-40B4-BE49-F238E27FC236}">
                <a16:creationId xmlns:a16="http://schemas.microsoft.com/office/drawing/2014/main" id="{3A9CD077-542B-3C8A-DC85-28C117160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3048000"/>
            <a:ext cx="7788275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  <a:sym typeface="Symbol" panose="05050102010706020507" pitchFamily="18" charset="2"/>
              </a:rPr>
              <a:t>where </a:t>
            </a:r>
            <a:r>
              <a:rPr lang="en-US" altLang="zh-TW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  <a:sym typeface="Symbol" panose="05050102010706020507" pitchFamily="18" charset="2"/>
              </a:rPr>
              <a:t>1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  <a:sym typeface="Symbol" panose="05050102010706020507" pitchFamily="18" charset="2"/>
              </a:rPr>
              <a:t> can be interpreted as the change in the mean of </a:t>
            </a:r>
            <a:r>
              <a:rPr lang="en-US" altLang="zh-TW" sz="2800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  <a:sym typeface="Symbol" panose="05050102010706020507" pitchFamily="18" charset="2"/>
              </a:rPr>
              <a:t>Y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  <a:sym typeface="Symbol" panose="05050102010706020507" pitchFamily="18" charset="2"/>
              </a:rPr>
              <a:t> for a unit change in </a:t>
            </a:r>
            <a:r>
              <a:rPr lang="en-US" altLang="zh-TW" sz="2800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  <a:sym typeface="Symbol" panose="05050102010706020507" pitchFamily="18" charset="2"/>
              </a:rPr>
              <a:t>x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  <a:sym typeface="Symbol" panose="05050102010706020507" pitchFamily="18" charset="2"/>
              </a:rPr>
              <a:t> Also, the variability of Y at a particular value of </a:t>
            </a:r>
            <a:r>
              <a:rPr lang="en-US" altLang="zh-TW" sz="2800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  <a:sym typeface="Symbol" panose="05050102010706020507" pitchFamily="18" charset="2"/>
              </a:rPr>
              <a:t>x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  <a:sym typeface="Symbol" panose="05050102010706020507" pitchFamily="18" charset="2"/>
              </a:rPr>
              <a:t> is determined by the error variance, </a:t>
            </a:r>
            <a:r>
              <a:rPr lang="en-US" altLang="zh-TW" sz="2800" baseline="30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  <a:sym typeface="Symbol" panose="05050102010706020507" pitchFamily="18" charset="2"/>
              </a:rPr>
              <a:t>2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  <a:sym typeface="Symbol" panose="05050102010706020507" pitchFamily="18" charset="2"/>
              </a:rPr>
              <a:t> This implies there is a distribution of </a:t>
            </a:r>
            <a:r>
              <a:rPr lang="en-US" altLang="zh-TW" sz="2800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  <a:sym typeface="Symbol" panose="05050102010706020507" pitchFamily="18" charset="2"/>
              </a:rPr>
              <a:t>Y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  <a:sym typeface="Symbol" panose="05050102010706020507" pitchFamily="18" charset="2"/>
              </a:rPr>
              <a:t>-values at each </a:t>
            </a:r>
            <a:r>
              <a:rPr lang="en-US" altLang="zh-TW" sz="2800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  <a:sym typeface="Symbol" panose="05050102010706020507" pitchFamily="18" charset="2"/>
              </a:rPr>
              <a:t>x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  <a:sym typeface="Symbol" panose="05050102010706020507" pitchFamily="18" charset="2"/>
              </a:rPr>
              <a:t> and that the variance of this distribution is the same at each </a:t>
            </a:r>
            <a:r>
              <a:rPr lang="en-US" altLang="zh-TW" sz="2800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  <a:sym typeface="Symbol" panose="05050102010706020507" pitchFamily="18" charset="2"/>
              </a:rPr>
              <a:t>x</a:t>
            </a:r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  <a:sym typeface="Symbol" panose="05050102010706020507" pitchFamily="18" charset="2"/>
              </a:rPr>
              <a:t>.</a:t>
            </a:r>
            <a:endParaRPr lang="en-US" altLang="zh-TW" sz="2800" baseline="30000">
              <a:solidFill>
                <a:schemeClr val="tx1"/>
              </a:solidFill>
              <a:latin typeface="Times New Roman" panose="02020603050405020304" pitchFamily="18" charset="0"/>
              <a:ea typeface="新細明體" panose="020B0604030504040204" pitchFamily="18" charset="-120"/>
              <a:sym typeface="Symbol" panose="05050102010706020507" pitchFamily="18" charset="2"/>
            </a:endParaRPr>
          </a:p>
        </p:txBody>
      </p:sp>
      <p:pic>
        <p:nvPicPr>
          <p:cNvPr id="542729" name="Picture 9">
            <a:extLst>
              <a:ext uri="{FF2B5EF4-FFF2-40B4-BE49-F238E27FC236}">
                <a16:creationId xmlns:a16="http://schemas.microsoft.com/office/drawing/2014/main" id="{520A0785-998B-7C30-F313-F6547412D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133600"/>
            <a:ext cx="32004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42730" name="Ink 10">
                <a:extLst>
                  <a:ext uri="{FF2B5EF4-FFF2-40B4-BE49-F238E27FC236}">
                    <a16:creationId xmlns:a16="http://schemas.microsoft.com/office/drawing/2014/main" id="{FB239DCA-5990-3E14-793D-96EFCCB44137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8014" y="2732089"/>
              <a:ext cx="579437" cy="26987"/>
            </p14:xfrm>
          </p:contentPart>
        </mc:Choice>
        <mc:Fallback>
          <p:pic>
            <p:nvPicPr>
              <p:cNvPr id="542730" name="Ink 10">
                <a:extLst>
                  <a:ext uri="{FF2B5EF4-FFF2-40B4-BE49-F238E27FC236}">
                    <a16:creationId xmlns:a16="http://schemas.microsoft.com/office/drawing/2014/main" id="{FB239DCA-5990-3E14-793D-96EFCCB44137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0412" y="2716157"/>
                <a:ext cx="613923" cy="582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42731" name="Ink 11">
                <a:extLst>
                  <a:ext uri="{FF2B5EF4-FFF2-40B4-BE49-F238E27FC236}">
                    <a16:creationId xmlns:a16="http://schemas.microsoft.com/office/drawing/2014/main" id="{00DAEA55-71C1-D8F2-8829-27CA697B5A11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54450" y="3490913"/>
              <a:ext cx="5259388" cy="1295400"/>
            </p14:xfrm>
          </p:contentPart>
        </mc:Choice>
        <mc:Fallback>
          <p:pic>
            <p:nvPicPr>
              <p:cNvPr id="542731" name="Ink 11">
                <a:extLst>
                  <a:ext uri="{FF2B5EF4-FFF2-40B4-BE49-F238E27FC236}">
                    <a16:creationId xmlns:a16="http://schemas.microsoft.com/office/drawing/2014/main" id="{00DAEA55-71C1-D8F2-8829-27CA697B5A11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36812" y="3473266"/>
                <a:ext cx="5293944" cy="132997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>
            <a:extLst>
              <a:ext uri="{FF2B5EF4-FFF2-40B4-BE49-F238E27FC236}">
                <a16:creationId xmlns:a16="http://schemas.microsoft.com/office/drawing/2014/main" id="{ABEA9C70-7534-3EF5-0C4F-D6EF3CDC6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4800600" cy="1143000"/>
          </a:xfrm>
        </p:spPr>
        <p:txBody>
          <a:bodyPr/>
          <a:lstStyle/>
          <a:p>
            <a:pPr algn="l"/>
            <a:r>
              <a:rPr lang="en-US" altLang="zh-TW" sz="3600" b="1">
                <a:solidFill>
                  <a:schemeClr val="tx1"/>
                </a:solidFill>
                <a:ea typeface="新細明體" panose="020B0604030504040204" pitchFamily="18" charset="-120"/>
              </a:rPr>
              <a:t>11-1 Empirical Models </a:t>
            </a:r>
            <a:endParaRPr lang="en-US" altLang="zh-TW" sz="3600">
              <a:solidFill>
                <a:schemeClr val="tx1"/>
              </a:solidFill>
              <a:ea typeface="新細明體" panose="020B0604030504040204" pitchFamily="18" charset="-120"/>
            </a:endParaRPr>
          </a:p>
        </p:txBody>
      </p:sp>
      <p:sp>
        <p:nvSpPr>
          <p:cNvPr id="543747" name="Rectangle 3">
            <a:extLst>
              <a:ext uri="{FF2B5EF4-FFF2-40B4-BE49-F238E27FC236}">
                <a16:creationId xmlns:a16="http://schemas.microsoft.com/office/drawing/2014/main" id="{33676BE0-CFD8-BD14-12B3-7234FAB31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zh-TW" altLang="en-US" b="1">
              <a:ea typeface="新細明體" panose="020B0604030504040204" pitchFamily="18" charset="-120"/>
            </a:endParaRPr>
          </a:p>
          <a:p>
            <a:pPr>
              <a:buFontTx/>
              <a:buNone/>
            </a:pPr>
            <a:endParaRPr lang="zh-TW" altLang="en-US">
              <a:ea typeface="新細明體" panose="020B0604030504040204" pitchFamily="18" charset="-120"/>
            </a:endParaRPr>
          </a:p>
        </p:txBody>
      </p:sp>
      <p:sp>
        <p:nvSpPr>
          <p:cNvPr id="543748" name="Line 4">
            <a:extLst>
              <a:ext uri="{FF2B5EF4-FFF2-40B4-BE49-F238E27FC236}">
                <a16:creationId xmlns:a16="http://schemas.microsoft.com/office/drawing/2014/main" id="{C77460D5-E0DA-CA39-466E-C588FE133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9144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sp>
        <p:nvSpPr>
          <p:cNvPr id="543753" name="Rectangle 9">
            <a:extLst>
              <a:ext uri="{FF2B5EF4-FFF2-40B4-BE49-F238E27FC236}">
                <a16:creationId xmlns:a16="http://schemas.microsoft.com/office/drawing/2014/main" id="{2F00718D-2161-E858-0FC2-B422DD8C5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562601"/>
            <a:ext cx="7467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b="1">
                <a:solidFill>
                  <a:srgbClr val="009900"/>
                </a:solidFill>
                <a:ea typeface="新細明體" panose="020B0604030504040204" pitchFamily="18" charset="-120"/>
              </a:rPr>
              <a:t>Figure 11-2</a:t>
            </a:r>
            <a:r>
              <a:rPr lang="en-US" altLang="zh-TW" sz="2400" b="1">
                <a:ea typeface="新細明體" panose="020B0604030504040204" pitchFamily="18" charset="-120"/>
              </a:rPr>
              <a:t> </a:t>
            </a:r>
            <a:r>
              <a:rPr lang="en-US" altLang="zh-TW" sz="2400">
                <a:ea typeface="新細明體" panose="020B0604030504040204" pitchFamily="18" charset="-120"/>
              </a:rPr>
              <a:t>The distribution of </a:t>
            </a:r>
            <a:r>
              <a:rPr lang="en-US" altLang="zh-TW" sz="2400" i="1">
                <a:ea typeface="新細明體" panose="020B0604030504040204" pitchFamily="18" charset="-120"/>
              </a:rPr>
              <a:t>Y</a:t>
            </a:r>
            <a:r>
              <a:rPr lang="en-US" altLang="zh-TW" sz="2400">
                <a:ea typeface="新細明體" panose="020B0604030504040204" pitchFamily="18" charset="-120"/>
              </a:rPr>
              <a:t> for a given value of </a:t>
            </a:r>
            <a:r>
              <a:rPr lang="en-US" altLang="zh-TW" sz="2400" i="1">
                <a:ea typeface="新細明體" panose="020B0604030504040204" pitchFamily="18" charset="-120"/>
              </a:rPr>
              <a:t>x</a:t>
            </a:r>
            <a:r>
              <a:rPr lang="en-US" altLang="zh-TW" sz="2400">
                <a:ea typeface="新細明體" panose="020B0604030504040204" pitchFamily="18" charset="-120"/>
              </a:rPr>
              <a:t> for the oxygen purity-hydrocarbon data</a:t>
            </a:r>
            <a:r>
              <a:rPr lang="en-US" altLang="zh-TW" sz="2400">
                <a:ea typeface="新細明體" panose="020B0604030504040204" pitchFamily="18" charset="-120"/>
                <a:sym typeface="Symbol" panose="05050102010706020507" pitchFamily="18" charset="2"/>
              </a:rPr>
              <a:t>.</a:t>
            </a:r>
            <a:r>
              <a:rPr lang="en-US" altLang="zh-TW" sz="2400">
                <a:ea typeface="新細明體" panose="020B0604030504040204" pitchFamily="18" charset="-120"/>
              </a:rPr>
              <a:t>            </a:t>
            </a:r>
          </a:p>
        </p:txBody>
      </p:sp>
      <p:pic>
        <p:nvPicPr>
          <p:cNvPr id="543754" name="Picture 10">
            <a:extLst>
              <a:ext uri="{FF2B5EF4-FFF2-40B4-BE49-F238E27FC236}">
                <a16:creationId xmlns:a16="http://schemas.microsoft.com/office/drawing/2014/main" id="{FCA8B9BF-2E58-2521-AAF1-10CDFC1EF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822" y="1759636"/>
            <a:ext cx="6781800" cy="324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>
            <a:extLst>
              <a:ext uri="{FF2B5EF4-FFF2-40B4-BE49-F238E27FC236}">
                <a16:creationId xmlns:a16="http://schemas.microsoft.com/office/drawing/2014/main" id="{033FD678-6A0F-5D5A-E5B6-79A63AC18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1143000"/>
          </a:xfrm>
        </p:spPr>
        <p:txBody>
          <a:bodyPr/>
          <a:lstStyle/>
          <a:p>
            <a:pPr algn="l"/>
            <a:r>
              <a:rPr lang="en-US" altLang="zh-TW" sz="3600" b="1">
                <a:solidFill>
                  <a:schemeClr val="tx1"/>
                </a:solidFill>
                <a:ea typeface="新細明體" panose="020B0604030504040204" pitchFamily="18" charset="-120"/>
              </a:rPr>
              <a:t>11-2 Simple Linear Regression </a:t>
            </a:r>
            <a:endParaRPr lang="en-US" altLang="zh-TW" sz="3600">
              <a:solidFill>
                <a:schemeClr val="tx1"/>
              </a:solidFill>
              <a:ea typeface="新細明體" panose="020B0604030504040204" pitchFamily="18" charset="-120"/>
            </a:endParaRPr>
          </a:p>
        </p:txBody>
      </p:sp>
      <p:sp>
        <p:nvSpPr>
          <p:cNvPr id="544771" name="Rectangle 3">
            <a:extLst>
              <a:ext uri="{FF2B5EF4-FFF2-40B4-BE49-F238E27FC236}">
                <a16:creationId xmlns:a16="http://schemas.microsoft.com/office/drawing/2014/main" id="{BF98A7F7-0EC1-61AF-FA75-6CCB063AC8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zh-TW" altLang="en-US" b="1">
              <a:ea typeface="新細明體" panose="020B0604030504040204" pitchFamily="18" charset="-120"/>
            </a:endParaRPr>
          </a:p>
          <a:p>
            <a:pPr>
              <a:buFontTx/>
              <a:buNone/>
            </a:pPr>
            <a:endParaRPr lang="zh-TW" altLang="en-US">
              <a:ea typeface="新細明體" panose="020B0604030504040204" pitchFamily="18" charset="-120"/>
            </a:endParaRPr>
          </a:p>
        </p:txBody>
      </p:sp>
      <p:sp>
        <p:nvSpPr>
          <p:cNvPr id="544772" name="Line 4">
            <a:extLst>
              <a:ext uri="{FF2B5EF4-FFF2-40B4-BE49-F238E27FC236}">
                <a16:creationId xmlns:a16="http://schemas.microsoft.com/office/drawing/2014/main" id="{9D7CE552-B2EF-8570-2483-2C8770DBF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9144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sp>
        <p:nvSpPr>
          <p:cNvPr id="544775" name="Rectangle 7">
            <a:extLst>
              <a:ext uri="{FF2B5EF4-FFF2-40B4-BE49-F238E27FC236}">
                <a16:creationId xmlns:a16="http://schemas.microsoft.com/office/drawing/2014/main" id="{FE059B4A-65F3-D798-5A4A-974BDEBE0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371601"/>
            <a:ext cx="815340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zh-TW" altLang="en-US" sz="2400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</a:rPr>
              <a:t> </a:t>
            </a:r>
            <a:r>
              <a:rPr lang="en-US" altLang="zh-TW" sz="2800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</a:rPr>
              <a:t>The case of </a:t>
            </a:r>
            <a:r>
              <a:rPr lang="en-US" altLang="zh-TW" sz="2800" b="1">
                <a:solidFill>
                  <a:schemeClr val="tx1"/>
                </a:solidFill>
                <a:latin typeface="TimesNewRomanPS-Bold" charset="0"/>
                <a:ea typeface="新細明體" panose="020B0604030504040204" pitchFamily="18" charset="-120"/>
              </a:rPr>
              <a:t>simple linear regression </a:t>
            </a:r>
            <a:r>
              <a:rPr lang="en-US" altLang="zh-TW" sz="2800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</a:rPr>
              <a:t>considers a single </a:t>
            </a:r>
            <a:r>
              <a:rPr lang="en-US" altLang="zh-TW" sz="2800" b="1">
                <a:solidFill>
                  <a:srgbClr val="990033"/>
                </a:solidFill>
                <a:latin typeface="TimesNewRomanPS-Bold" charset="0"/>
                <a:ea typeface="新細明體" panose="020B0604030504040204" pitchFamily="18" charset="-120"/>
              </a:rPr>
              <a:t>regressor</a:t>
            </a:r>
            <a:r>
              <a:rPr lang="en-US" altLang="zh-TW" sz="2800" b="1">
                <a:solidFill>
                  <a:schemeClr val="tx1"/>
                </a:solidFill>
                <a:latin typeface="TimesNewRomanPS-Bold" charset="0"/>
                <a:ea typeface="新細明體" panose="020B0604030504040204" pitchFamily="18" charset="-120"/>
              </a:rPr>
              <a:t> </a:t>
            </a:r>
            <a:r>
              <a:rPr lang="en-US" altLang="zh-TW" sz="2800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</a:rPr>
              <a:t>or </a:t>
            </a:r>
            <a:r>
              <a:rPr lang="en-US" altLang="zh-TW" sz="2800" b="1">
                <a:solidFill>
                  <a:srgbClr val="990033"/>
                </a:solidFill>
                <a:latin typeface="TimesNewRomanPS-Bold" charset="0"/>
                <a:ea typeface="新細明體" panose="020B0604030504040204" pitchFamily="18" charset="-120"/>
              </a:rPr>
              <a:t>predictor</a:t>
            </a:r>
            <a:r>
              <a:rPr lang="en-US" altLang="zh-TW" sz="2800" b="1">
                <a:solidFill>
                  <a:schemeClr val="tx1"/>
                </a:solidFill>
                <a:latin typeface="TimesNewRomanPS-Bold" charset="0"/>
                <a:ea typeface="新細明體" panose="020B0604030504040204" pitchFamily="18" charset="-120"/>
              </a:rPr>
              <a:t> </a:t>
            </a:r>
            <a:r>
              <a:rPr lang="en-US" altLang="zh-TW" sz="2800" i="1">
                <a:solidFill>
                  <a:schemeClr val="tx1"/>
                </a:solidFill>
                <a:latin typeface="TimesNewRomanPS-Italic" charset="0"/>
                <a:ea typeface="新細明體" panose="020B0604030504040204" pitchFamily="18" charset="-120"/>
              </a:rPr>
              <a:t>x </a:t>
            </a:r>
            <a:r>
              <a:rPr lang="en-US" altLang="zh-TW" sz="2800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</a:rPr>
              <a:t>and a </a:t>
            </a:r>
            <a:r>
              <a:rPr lang="en-US" altLang="zh-TW" sz="2800" b="1">
                <a:solidFill>
                  <a:schemeClr val="accent1"/>
                </a:solidFill>
                <a:latin typeface="TimesNewRomanPS" charset="0"/>
                <a:ea typeface="新細明體" panose="020B0604030504040204" pitchFamily="18" charset="-120"/>
              </a:rPr>
              <a:t>dependent</a:t>
            </a:r>
            <a:r>
              <a:rPr lang="en-US" altLang="zh-TW" sz="2800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</a:rPr>
              <a:t> or </a:t>
            </a:r>
            <a:r>
              <a:rPr lang="en-US" altLang="zh-TW" sz="2800" b="1">
                <a:solidFill>
                  <a:schemeClr val="accent1"/>
                </a:solidFill>
                <a:latin typeface="TimesNewRomanPS-Bold" charset="0"/>
                <a:ea typeface="新細明體" panose="020B0604030504040204" pitchFamily="18" charset="-120"/>
              </a:rPr>
              <a:t>response variable</a:t>
            </a:r>
            <a:r>
              <a:rPr lang="en-US" altLang="zh-TW" sz="2800" b="1">
                <a:solidFill>
                  <a:schemeClr val="tx1"/>
                </a:solidFill>
                <a:latin typeface="TimesNewRomanPS-Bold" charset="0"/>
                <a:ea typeface="新細明體" panose="020B0604030504040204" pitchFamily="18" charset="-120"/>
              </a:rPr>
              <a:t> </a:t>
            </a:r>
            <a:r>
              <a:rPr lang="en-US" altLang="zh-TW" sz="2800" i="1">
                <a:solidFill>
                  <a:schemeClr val="tx1"/>
                </a:solidFill>
                <a:latin typeface="TimesNewRomanPS-Italic" charset="0"/>
                <a:ea typeface="新細明體" panose="020B0604030504040204" pitchFamily="18" charset="-120"/>
              </a:rPr>
              <a:t>Y</a:t>
            </a:r>
            <a:r>
              <a:rPr lang="en-US" altLang="zh-TW" sz="2800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</a:rPr>
              <a:t>.</a:t>
            </a:r>
          </a:p>
          <a:p>
            <a:pPr>
              <a:buFontTx/>
              <a:buChar char="•"/>
            </a:pPr>
            <a:r>
              <a:rPr lang="en-US" altLang="zh-TW" sz="2800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</a:rPr>
              <a:t> The expected value of </a:t>
            </a:r>
            <a:r>
              <a:rPr lang="en-US" altLang="zh-TW" sz="2800" i="1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</a:rPr>
              <a:t>Y</a:t>
            </a:r>
            <a:r>
              <a:rPr lang="en-US" altLang="zh-TW" sz="2800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</a:rPr>
              <a:t> at each level of </a:t>
            </a:r>
            <a:r>
              <a:rPr lang="en-US" altLang="zh-TW" sz="2800" i="1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</a:rPr>
              <a:t>x</a:t>
            </a:r>
            <a:r>
              <a:rPr lang="en-US" altLang="zh-TW" sz="2800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</a:rPr>
              <a:t> is a random variable:</a:t>
            </a:r>
          </a:p>
        </p:txBody>
      </p:sp>
      <p:pic>
        <p:nvPicPr>
          <p:cNvPr id="544776" name="Picture 8">
            <a:extLst>
              <a:ext uri="{FF2B5EF4-FFF2-40B4-BE49-F238E27FC236}">
                <a16:creationId xmlns:a16="http://schemas.microsoft.com/office/drawing/2014/main" id="{59BD2CF5-56CE-74EB-A097-888B05BFD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897086"/>
            <a:ext cx="3124200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4777" name="Rectangle 9">
            <a:extLst>
              <a:ext uri="{FF2B5EF4-FFF2-40B4-BE49-F238E27FC236}">
                <a16:creationId xmlns:a16="http://schemas.microsoft.com/office/drawing/2014/main" id="{BDF6C172-C7FF-9D0E-90E5-2E81A8327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419600"/>
            <a:ext cx="838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zh-TW" altLang="en-US" sz="2800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</a:rPr>
              <a:t> </a:t>
            </a:r>
            <a:r>
              <a:rPr lang="en-US" altLang="zh-TW" sz="2800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</a:rPr>
              <a:t>We assume that each observation, </a:t>
            </a:r>
            <a:r>
              <a:rPr lang="en-US" altLang="zh-TW" sz="2800" i="1">
                <a:solidFill>
                  <a:schemeClr val="tx1"/>
                </a:solidFill>
                <a:latin typeface="TimesNewRomanPS-Italic" charset="0"/>
                <a:ea typeface="新細明體" panose="020B0604030504040204" pitchFamily="18" charset="-120"/>
              </a:rPr>
              <a:t>Y</a:t>
            </a:r>
            <a:r>
              <a:rPr lang="en-US" altLang="zh-TW" sz="2800">
                <a:solidFill>
                  <a:schemeClr val="tx1"/>
                </a:solidFill>
                <a:latin typeface="TimesNewRomanPS" charset="0"/>
                <a:ea typeface="新細明體" panose="020B0604030504040204" pitchFamily="18" charset="-120"/>
              </a:rPr>
              <a:t>, can be described by the model</a:t>
            </a:r>
          </a:p>
        </p:txBody>
      </p:sp>
      <p:pic>
        <p:nvPicPr>
          <p:cNvPr id="544778" name="Picture 10">
            <a:extLst>
              <a:ext uri="{FF2B5EF4-FFF2-40B4-BE49-F238E27FC236}">
                <a16:creationId xmlns:a16="http://schemas.microsoft.com/office/drawing/2014/main" id="{234BB664-B525-DC7A-F422-870606711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562601"/>
            <a:ext cx="3276600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44779" name="Ink 11">
                <a:extLst>
                  <a:ext uri="{FF2B5EF4-FFF2-40B4-BE49-F238E27FC236}">
                    <a16:creationId xmlns:a16="http://schemas.microsoft.com/office/drawing/2014/main" id="{0784B287-6C6C-6492-050D-539A4B7EB4F5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10125" y="6269038"/>
              <a:ext cx="312738" cy="17462"/>
            </p14:xfrm>
          </p:contentPart>
        </mc:Choice>
        <mc:Fallback>
          <p:pic>
            <p:nvPicPr>
              <p:cNvPr id="544779" name="Ink 11">
                <a:extLst>
                  <a:ext uri="{FF2B5EF4-FFF2-40B4-BE49-F238E27FC236}">
                    <a16:creationId xmlns:a16="http://schemas.microsoft.com/office/drawing/2014/main" id="{0784B287-6C6C-6492-050D-539A4B7EB4F5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2491" y="6252261"/>
                <a:ext cx="347287" cy="50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44780" name="Ink 12">
                <a:extLst>
                  <a:ext uri="{FF2B5EF4-FFF2-40B4-BE49-F238E27FC236}">
                    <a16:creationId xmlns:a16="http://schemas.microsoft.com/office/drawing/2014/main" id="{1727AF7E-E5B2-A591-D7AE-B7D530919F81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92788" y="6197600"/>
              <a:ext cx="169862" cy="44450"/>
            </p14:xfrm>
          </p:contentPart>
        </mc:Choice>
        <mc:Fallback>
          <p:pic>
            <p:nvPicPr>
              <p:cNvPr id="544780" name="Ink 12">
                <a:extLst>
                  <a:ext uri="{FF2B5EF4-FFF2-40B4-BE49-F238E27FC236}">
                    <a16:creationId xmlns:a16="http://schemas.microsoft.com/office/drawing/2014/main" id="{1727AF7E-E5B2-A591-D7AE-B7D530919F81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75154" y="6180176"/>
                <a:ext cx="204410" cy="7858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DB9B601F44EA4EAFF16CEB757FCB2B" ma:contentTypeVersion="4" ma:contentTypeDescription="Create a new document." ma:contentTypeScope="" ma:versionID="bbba30b00cbbb7a07955746d391bdaaf">
  <xsd:schema xmlns:xsd="http://www.w3.org/2001/XMLSchema" xmlns:xs="http://www.w3.org/2001/XMLSchema" xmlns:p="http://schemas.microsoft.com/office/2006/metadata/properties" xmlns:ns2="ab5f5013-31fe-4be1-a6d3-2e6716450f8b" targetNamespace="http://schemas.microsoft.com/office/2006/metadata/properties" ma:root="true" ma:fieldsID="27f4faa054683ad32ef18106a1e55ebf" ns2:_="">
    <xsd:import namespace="ab5f5013-31fe-4be1-a6d3-2e6716450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5f5013-31fe-4be1-a6d3-2e6716450f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2F981E-23B1-41E1-9DC3-F781C86D206D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FCF9B3C2-2637-4174-A25E-14AEC34EF0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589-370A-42DE-8399-F46255B53591}">
  <ds:schemaRefs>
    <ds:schemaRef ds:uri="ab5f5013-31fe-4be1-a6d3-2e6716450f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Hypothesis Testing and Confidence Interval in Linear Regression</vt:lpstr>
      <vt:lpstr>11-1 Empirical Models </vt:lpstr>
      <vt:lpstr>PowerPoint Presentation</vt:lpstr>
      <vt:lpstr>11-1 Empirical Models </vt:lpstr>
      <vt:lpstr>11-1 Empirical Models </vt:lpstr>
      <vt:lpstr>11-1 Empirical Models </vt:lpstr>
      <vt:lpstr>11-1 Empirical Models </vt:lpstr>
      <vt:lpstr>11-1 Empirical Models </vt:lpstr>
      <vt:lpstr>11-2 Simple Linear Regression </vt:lpstr>
      <vt:lpstr>11-2 Simple Linear Regression </vt:lpstr>
      <vt:lpstr>11-2 Simple Linear Regression </vt:lpstr>
      <vt:lpstr>11-2 Simple Linear Regression </vt:lpstr>
      <vt:lpstr>11-2 Simple Linear Regression </vt:lpstr>
      <vt:lpstr>11-2 Simple Linear Regression </vt:lpstr>
      <vt:lpstr>11-2 Simple Linear Regression </vt:lpstr>
      <vt:lpstr>11-2 Simple Linear Regression </vt:lpstr>
      <vt:lpstr>11-2 Simple Linear Regression </vt:lpstr>
      <vt:lpstr>11-2 Simple Linear Regression </vt:lpstr>
      <vt:lpstr>11-2 Simple Linear Regression </vt:lpstr>
      <vt:lpstr>11-2 Simple Linear Regression </vt:lpstr>
      <vt:lpstr>11-2 Simple Linear Regression </vt:lpstr>
      <vt:lpstr>11-3 Properties of the Least Squares Estimators </vt:lpstr>
      <vt:lpstr>11-4 Hypothesis Tests in Simple Linear Regression </vt:lpstr>
      <vt:lpstr>11-4 Hypothesis Tests in Simple Linear Regression </vt:lpstr>
      <vt:lpstr>11-4 Hypothesis Tests in Simple Linear Regression </vt:lpstr>
      <vt:lpstr>11-4 Hypothesis Tests in Simple Linear Regression </vt:lpstr>
      <vt:lpstr>11-4 Hypothesis Tests in Simple Linear Regression </vt:lpstr>
      <vt:lpstr>11-4 Hypothesis Tests in Simple Linear Regression </vt:lpstr>
      <vt:lpstr>11-4 Hypothesis Tests in Simple Linear Regression </vt:lpstr>
      <vt:lpstr>PowerPoint Presentation</vt:lpstr>
      <vt:lpstr>11-4 Hypothesis Tests in Simple Linear Regression </vt:lpstr>
      <vt:lpstr>11-5 Confidence Intervals </vt:lpstr>
      <vt:lpstr>11-6 Confidence Intervals </vt:lpstr>
      <vt:lpstr>11-5 Confidence Intervals </vt:lpstr>
      <vt:lpstr>11-5 Confidence Intervals </vt:lpstr>
      <vt:lpstr>11-5 Confidence Intervals </vt:lpstr>
      <vt:lpstr>11-7 Adequacy of the Regression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Sarath S</dc:creator>
  <cp:revision>1</cp:revision>
  <dcterms:created xsi:type="dcterms:W3CDTF">2024-01-15T15:52:29Z</dcterms:created>
  <dcterms:modified xsi:type="dcterms:W3CDTF">2024-02-04T07:19:09Z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0x010100F5DB9B601F44EA4EAFF16CEB757FCB2B</vt:lpwstr>
  </property>
</Properties>
</file>