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60" r:id="rId1"/>
  </p:sldMasterIdLst>
  <p:sldIdLst>
    <p:sldId id="256" r:id="rId2"/>
  </p:sldIdLst>
  <p:sldSz cx="7543800" cy="10744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2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FB8"/>
    <a:srgbClr val="115C85"/>
    <a:srgbClr val="2D77C1"/>
    <a:srgbClr val="3A824B"/>
    <a:srgbClr val="0066CC"/>
    <a:srgbClr val="1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247" autoAdjust="0"/>
  </p:normalViewPr>
  <p:slideViewPr>
    <p:cSldViewPr snapToGrid="0" showGuides="1">
      <p:cViewPr>
        <p:scale>
          <a:sx n="125" d="100"/>
          <a:sy n="125" d="100"/>
        </p:scale>
        <p:origin x="608" y="-112"/>
      </p:cViewPr>
      <p:guideLst>
        <p:guide orient="horz" pos="3384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hi Pittala" userId="af2de359b85cab12" providerId="LiveId" clId="{9BE51AA4-5497-46B5-8E0C-B394E0599C35}"/>
    <pc:docChg chg="modSld">
      <pc:chgData name="Vamshi Pittala" userId="af2de359b85cab12" providerId="LiveId" clId="{9BE51AA4-5497-46B5-8E0C-B394E0599C35}" dt="2024-09-28T10:32:55.665" v="27" actId="6549"/>
      <pc:docMkLst>
        <pc:docMk/>
      </pc:docMkLst>
      <pc:sldChg chg="modSp mod">
        <pc:chgData name="Vamshi Pittala" userId="af2de359b85cab12" providerId="LiveId" clId="{9BE51AA4-5497-46B5-8E0C-B394E0599C35}" dt="2024-09-28T10:32:55.665" v="27" actId="6549"/>
        <pc:sldMkLst>
          <pc:docMk/>
          <pc:sldMk cId="3113031898" sldId="256"/>
        </pc:sldMkLst>
        <pc:spChg chg="mod">
          <ac:chgData name="Vamshi Pittala" userId="af2de359b85cab12" providerId="LiveId" clId="{9BE51AA4-5497-46B5-8E0C-B394E0599C35}" dt="2024-09-28T10:32:55.665" v="27" actId="6549"/>
          <ac:spMkLst>
            <pc:docMk/>
            <pc:sldMk cId="3113031898" sldId="256"/>
            <ac:spMk id="1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785" y="1758369"/>
            <a:ext cx="6412230" cy="3740573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975" y="5643193"/>
            <a:ext cx="5657850" cy="259402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2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3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8532" y="572029"/>
            <a:ext cx="1626632" cy="9105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637" y="572029"/>
            <a:ext cx="4785598" cy="9105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6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7" y="2678592"/>
            <a:ext cx="6506528" cy="4469288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7" y="7190161"/>
            <a:ext cx="6506528" cy="2350293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636" y="2860146"/>
            <a:ext cx="3206115" cy="68170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9049" y="2860146"/>
            <a:ext cx="3206115" cy="68170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572032"/>
            <a:ext cx="6506528" cy="2076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19" y="2633822"/>
            <a:ext cx="3191381" cy="129079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619" y="3924618"/>
            <a:ext cx="3191381" cy="577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9049" y="2633822"/>
            <a:ext cx="3207098" cy="129079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9049" y="3924618"/>
            <a:ext cx="3207098" cy="577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716280"/>
            <a:ext cx="2433072" cy="250698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097" y="1546968"/>
            <a:ext cx="3819049" cy="7635346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3223260"/>
            <a:ext cx="2433072" cy="5971488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716280"/>
            <a:ext cx="2433072" cy="250698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7097" y="1546968"/>
            <a:ext cx="3819049" cy="7635346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3223260"/>
            <a:ext cx="2433072" cy="5971488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636" y="572032"/>
            <a:ext cx="6506528" cy="207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636" y="2860146"/>
            <a:ext cx="6506528" cy="681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636" y="9958284"/>
            <a:ext cx="1697355" cy="572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760F-672F-4BA6-878E-F904420E38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884" y="9958284"/>
            <a:ext cx="2546033" cy="572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7809" y="9958284"/>
            <a:ext cx="1697355" cy="572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20B5-5923-42C1-B92F-387D89CA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Vamshiyathin/portfol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39" y="0"/>
            <a:ext cx="2116030" cy="10200026"/>
          </a:xfrm>
          <a:prstGeom prst="roundRect">
            <a:avLst>
              <a:gd name="adj" fmla="val 511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9" b="90000" l="6143" r="91000">
                        <a14:foregroundMark x1="17429" y1="78429" x2="84429" y2="28714"/>
                        <a14:foregroundMark x1="81429" y1="71714" x2="17429" y2="4714"/>
                        <a14:foregroundMark x1="6143" y1="42429" x2="20143" y2="33857"/>
                        <a14:foregroundMark x1="37571" y1="2571" x2="86000" y2="25286"/>
                        <a14:foregroundMark x1="83714" y1="40714" x2="91000" y2="38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0220" y="993844"/>
            <a:ext cx="238919" cy="238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" b="90000" l="6429" r="93429">
                        <a14:foregroundMark x1="15143" y1="19286" x2="62429" y2="429"/>
                        <a14:foregroundMark x1="6714" y1="47143" x2="79714" y2="3571"/>
                        <a14:foregroundMark x1="12143" y1="64714" x2="86571" y2="12143"/>
                        <a14:foregroundMark x1="35857" y1="79571" x2="92857" y2="16429"/>
                        <a14:foregroundMark x1="56429" y1="82571" x2="93429" y2="34429"/>
                        <a14:foregroundMark x1="71143" y1="75857" x2="81429" y2="58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0220" y="727541"/>
            <a:ext cx="241300" cy="241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83923" y="369663"/>
            <a:ext cx="2847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solidFill>
                  <a:schemeClr val="accent1">
                    <a:lumMod val="75000"/>
                  </a:schemeClr>
                </a:solidFill>
                <a:latin typeface="Bebas Neue" panose="020B0606020202050201" pitchFamily="34" charset="0"/>
              </a:rPr>
              <a:t>Vamshi</a:t>
            </a:r>
          </a:p>
          <a:p>
            <a:r>
              <a:rPr lang="en-US" sz="1200" spc="30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Solution Architecture</a:t>
            </a:r>
            <a:endParaRPr 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5639" y="701115"/>
            <a:ext cx="1382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66CC"/>
                </a:solidFill>
                <a:latin typeface="Lato" panose="020F0502020204030203" pitchFamily="34" charset="0"/>
              </a:rPr>
              <a:t>0449122842</a:t>
            </a:r>
            <a:endParaRPr lang="en-US" sz="100" dirty="0">
              <a:solidFill>
                <a:srgbClr val="0066CC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5638" y="975191"/>
            <a:ext cx="1541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115C85"/>
                </a:solidFill>
                <a:latin typeface="Lato" panose="020F0502020204030203" pitchFamily="34" charset="0"/>
              </a:rPr>
              <a:t>yathinvamshi05@gmail.com</a:t>
            </a:r>
            <a:endParaRPr lang="en-US" sz="200" dirty="0">
              <a:solidFill>
                <a:srgbClr val="115C85"/>
              </a:solidFill>
              <a:latin typeface="Lato" panose="020F050202020403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165" y="1848722"/>
            <a:ext cx="136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87FB8"/>
                </a:solidFill>
                <a:latin typeface="Bebas Neue" panose="020B0606020202050201" pitchFamily="34" charset="0"/>
              </a:rPr>
              <a:t>About me</a:t>
            </a:r>
            <a:endParaRPr lang="en-US" sz="700" dirty="0">
              <a:solidFill>
                <a:srgbClr val="187FB8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165" y="2174503"/>
            <a:ext cx="1889130" cy="232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IN" sz="900" kern="100" dirty="0">
                <a:effectLst/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Graduated with a strong foundation in DevOps principles and a passion for streamlining software development processes. Seeking an entry-level cloud consultant position to apply my skills in automation, continuous integration/continuous deployment (CI/CD), and infrastructure management to contribute to an innovative IT team</a:t>
            </a:r>
            <a:r>
              <a:rPr lang="en-IN" sz="900" kern="100" dirty="0">
                <a:effectLst/>
                <a:latin typeface="Arial" panose="020B0604020202020204" pitchFamily="34" charset="0"/>
                <a:ea typeface="Lato Black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5000"/>
              </a:lnSpc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795565" y="961697"/>
            <a:ext cx="1383904" cy="0"/>
          </a:xfrm>
          <a:prstGeom prst="line">
            <a:avLst/>
          </a:prstGeom>
          <a:ln w="3175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5565" y="660707"/>
            <a:ext cx="1383904" cy="0"/>
          </a:xfrm>
          <a:prstGeom prst="line">
            <a:avLst/>
          </a:prstGeom>
          <a:ln w="3175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7165" y="4462062"/>
            <a:ext cx="123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87FB8"/>
                </a:solidFill>
                <a:latin typeface="Bebas Neue" panose="020B0606020202050201" pitchFamily="34" charset="0"/>
              </a:rPr>
              <a:t>SKILLS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7164" y="4758914"/>
            <a:ext cx="1889131" cy="232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Cloud Platform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AWS and Azure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CI/CD: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AWS DevOps, Code Commit, Code Build, Code Deploy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Docker and Kubernetes 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GIT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Windows, Linux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Web Technologies: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HTML, CSS	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UI designing Tool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Adobe XD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78380" y="4382961"/>
            <a:ext cx="1721193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00955F-DD51-1D2F-AC6B-A9B16804B9D4}"/>
              </a:ext>
            </a:extLst>
          </p:cNvPr>
          <p:cNvSpPr txBox="1"/>
          <p:nvPr/>
        </p:nvSpPr>
        <p:spPr>
          <a:xfrm>
            <a:off x="2296946" y="1559291"/>
            <a:ext cx="1294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87FB8"/>
                </a:solidFill>
                <a:latin typeface="Bebas Neue" panose="020B0606020202050201" pitchFamily="34" charset="0"/>
              </a:rPr>
              <a:t>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D4082-19B6-1CA8-ADEE-4E7E5089172E}"/>
              </a:ext>
            </a:extLst>
          </p:cNvPr>
          <p:cNvCxnSpPr/>
          <p:nvPr/>
        </p:nvCxnSpPr>
        <p:spPr>
          <a:xfrm>
            <a:off x="2364332" y="1857014"/>
            <a:ext cx="485013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3C0916-AEA7-0A98-3955-0AC2B41D4935}"/>
              </a:ext>
            </a:extLst>
          </p:cNvPr>
          <p:cNvSpPr txBox="1"/>
          <p:nvPr/>
        </p:nvSpPr>
        <p:spPr>
          <a:xfrm>
            <a:off x="2297061" y="1882741"/>
            <a:ext cx="5083279" cy="197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Designed, implemented, and maintained AWS/Azure cloud infrastructure in alignment with</a:t>
            </a:r>
          </a:p>
          <a:p>
            <a:pPr>
              <a:lnSpc>
                <a:spcPct val="125000"/>
              </a:lnSpc>
            </a:pPr>
            <a:r>
              <a:rPr lang="en-US" sz="900" dirty="0">
                <a:latin typeface="Lato Light" panose="020F0302020204030203" pitchFamily="34" charset="0"/>
              </a:rPr>
              <a:t>      security, compliance, and performance requirements.</a:t>
            </a:r>
          </a:p>
          <a:p>
            <a:pPr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Proficient in managing AWS IAM, including permissions provisioning and role</a:t>
            </a:r>
          </a:p>
          <a:p>
            <a:pPr>
              <a:lnSpc>
                <a:spcPct val="125000"/>
              </a:lnSpc>
            </a:pPr>
            <a:r>
              <a:rPr lang="en-US" sz="900" dirty="0">
                <a:latin typeface="Lato Light" panose="020F0302020204030203" pitchFamily="34" charset="0"/>
              </a:rPr>
              <a:t>      assignments for Groups and team members..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Implementing best practices by using AWS, </a:t>
            </a:r>
            <a:r>
              <a:rPr lang="en-AU" sz="900" dirty="0"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including identity management, authentication management, access management, and auditing. Implemented centralised identity management using AWS IAM Identity </a:t>
            </a:r>
            <a:r>
              <a:rPr lang="en-AU" sz="900" dirty="0" err="1"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Center</a:t>
            </a:r>
            <a:r>
              <a:rPr lang="en-AU" sz="900" dirty="0"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enforced strong password policies, and ensured temporary access with break-glass IAM accounts</a:t>
            </a:r>
            <a:endParaRPr lang="en-US" sz="900" dirty="0">
              <a:latin typeface="Lato Light" panose="020F0302020204030203" pitchFamily="34" charset="0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Demonstrated understanding of Docker fundamentals and Kubernetes basics, including container creation, deployment, and scaling, defining Docker files and building Docker images, to support modern DevOps practices</a:t>
            </a:r>
            <a:endParaRPr lang="en-AU" sz="900" dirty="0">
              <a:latin typeface="Lato Light" panose="020F03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3B5816-BA0F-53BB-BAE4-22341A3954C1}"/>
              </a:ext>
            </a:extLst>
          </p:cNvPr>
          <p:cNvSpPr txBox="1"/>
          <p:nvPr/>
        </p:nvSpPr>
        <p:spPr>
          <a:xfrm>
            <a:off x="-16670" y="10177785"/>
            <a:ext cx="7560469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                                                                                               Tel: +61 0449122842   Email:</a:t>
            </a:r>
            <a:r>
              <a:rPr lang="en-AU" sz="800" dirty="0">
                <a:solidFill>
                  <a:schemeClr val="bg1"/>
                </a:solidFill>
                <a:effectLst/>
              </a:rPr>
              <a:t>yathinvamshi05@gmail.com                                                                                                1</a:t>
            </a:r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DB361C-7F38-5E1E-A113-72CBC32BB724}"/>
              </a:ext>
            </a:extLst>
          </p:cNvPr>
          <p:cNvSpPr txBox="1"/>
          <p:nvPr/>
        </p:nvSpPr>
        <p:spPr>
          <a:xfrm>
            <a:off x="2351014" y="3876796"/>
            <a:ext cx="1294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87FB8"/>
                </a:solidFill>
                <a:latin typeface="Bebas Neue" panose="020B0606020202050201" pitchFamily="34" charset="0"/>
              </a:rPr>
              <a:t>EDUCATION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CFDCA79-DC6F-ABBA-3558-596560B62967}"/>
              </a:ext>
            </a:extLst>
          </p:cNvPr>
          <p:cNvCxnSpPr>
            <a:cxnSpLocks/>
          </p:cNvCxnSpPr>
          <p:nvPr/>
        </p:nvCxnSpPr>
        <p:spPr>
          <a:xfrm>
            <a:off x="2383923" y="4214213"/>
            <a:ext cx="505243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1F55C9-4C34-9F79-7D44-0F859FB1E38E}"/>
              </a:ext>
            </a:extLst>
          </p:cNvPr>
          <p:cNvSpPr txBox="1"/>
          <p:nvPr/>
        </p:nvSpPr>
        <p:spPr>
          <a:xfrm>
            <a:off x="2342713" y="4242075"/>
            <a:ext cx="1522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TORRENS UNIVERSITY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7DADF-AADC-CA26-CE65-E24437EF8565}"/>
              </a:ext>
            </a:extLst>
          </p:cNvPr>
          <p:cNvSpPr txBox="1"/>
          <p:nvPr/>
        </p:nvSpPr>
        <p:spPr>
          <a:xfrm>
            <a:off x="2342713" y="4446911"/>
            <a:ext cx="1946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Master of Information Technology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4300E7-F928-CC0D-7818-CB4FD477F9C2}"/>
              </a:ext>
            </a:extLst>
          </p:cNvPr>
          <p:cNvSpPr txBox="1"/>
          <p:nvPr/>
        </p:nvSpPr>
        <p:spPr>
          <a:xfrm>
            <a:off x="5795565" y="4214213"/>
            <a:ext cx="103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Adelaide  2023</a:t>
            </a:r>
            <a:endParaRPr lang="en-US" sz="900" dirty="0">
              <a:latin typeface="Lato Light" panose="020F030202020403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F4C0BA9-A85A-152B-DD35-5999A12DE88F}"/>
              </a:ext>
            </a:extLst>
          </p:cNvPr>
          <p:cNvSpPr txBox="1"/>
          <p:nvPr/>
        </p:nvSpPr>
        <p:spPr>
          <a:xfrm>
            <a:off x="2309949" y="4715661"/>
            <a:ext cx="2116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JAWAHARLAL NEHRU UNIVESITY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25B0640-3F40-2A9A-09EB-C60CC33C459E}"/>
              </a:ext>
            </a:extLst>
          </p:cNvPr>
          <p:cNvSpPr txBox="1"/>
          <p:nvPr/>
        </p:nvSpPr>
        <p:spPr>
          <a:xfrm>
            <a:off x="5768399" y="4690222"/>
            <a:ext cx="103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India  2019</a:t>
            </a:r>
            <a:endParaRPr lang="en-US" sz="900" dirty="0">
              <a:latin typeface="Lato Light" panose="020F03020202040302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AD3AC0F-A81B-7265-380A-85094E4A410A}"/>
              </a:ext>
            </a:extLst>
          </p:cNvPr>
          <p:cNvSpPr txBox="1"/>
          <p:nvPr/>
        </p:nvSpPr>
        <p:spPr>
          <a:xfrm>
            <a:off x="2373853" y="4910865"/>
            <a:ext cx="22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Bachelor of Computer Science &amp; engineering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DABCFF-B744-6D1C-5D22-4B86106A8767}"/>
              </a:ext>
            </a:extLst>
          </p:cNvPr>
          <p:cNvCxnSpPr/>
          <p:nvPr/>
        </p:nvCxnSpPr>
        <p:spPr>
          <a:xfrm>
            <a:off x="236590" y="7132297"/>
            <a:ext cx="1721193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erson with a beard&#10;&#10;Description automatically generated">
            <a:extLst>
              <a:ext uri="{FF2B5EF4-FFF2-40B4-BE49-F238E27FC236}">
                <a16:creationId xmlns:a16="http://schemas.microsoft.com/office/drawing/2014/main" id="{3F2DA994-89B1-6181-EA02-0E795784FF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9" y="287794"/>
            <a:ext cx="1227273" cy="1222702"/>
          </a:xfrm>
          <a:prstGeom prst="ellipse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4E43F2-5B50-B68E-FA0D-940F83B03733}"/>
              </a:ext>
            </a:extLst>
          </p:cNvPr>
          <p:cNvCxnSpPr>
            <a:cxnSpLocks/>
          </p:cNvCxnSpPr>
          <p:nvPr/>
        </p:nvCxnSpPr>
        <p:spPr>
          <a:xfrm>
            <a:off x="2383923" y="5626288"/>
            <a:ext cx="505243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499D0F-7B32-B922-5739-BCB0896F8292}"/>
              </a:ext>
            </a:extLst>
          </p:cNvPr>
          <p:cNvSpPr txBox="1"/>
          <p:nvPr/>
        </p:nvSpPr>
        <p:spPr>
          <a:xfrm>
            <a:off x="2383923" y="5318510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FB8"/>
                </a:solidFill>
                <a:latin typeface="Bebas Neue" panose="020B0606020202050201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Experience</a:t>
            </a:r>
            <a:endParaRPr lang="en-IN" sz="1400" dirty="0">
              <a:solidFill>
                <a:srgbClr val="187FB8"/>
              </a:solidFill>
              <a:latin typeface="Bebas Neue" panose="020B0606020202050201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25DE-D230-0E32-97C0-A2DA05042C83}"/>
              </a:ext>
            </a:extLst>
          </p:cNvPr>
          <p:cNvSpPr txBox="1"/>
          <p:nvPr/>
        </p:nvSpPr>
        <p:spPr>
          <a:xfrm>
            <a:off x="2364332" y="562628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87FB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Help Desk Agent</a:t>
            </a:r>
            <a:endParaRPr lang="en-IN" sz="1200" b="1" dirty="0">
              <a:solidFill>
                <a:srgbClr val="187FB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7D425-63BD-4660-400C-24887F783CC3}"/>
              </a:ext>
            </a:extLst>
          </p:cNvPr>
          <p:cNvSpPr txBox="1"/>
          <p:nvPr/>
        </p:nvSpPr>
        <p:spPr>
          <a:xfrm>
            <a:off x="3601073" y="5640123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Probe Private Limited</a:t>
            </a:r>
            <a:endParaRPr lang="en-IN" sz="1200" b="1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B444DA-5BE7-C0D0-AFE9-4CA71C8E0122}"/>
              </a:ext>
            </a:extLst>
          </p:cNvPr>
          <p:cNvSpPr txBox="1"/>
          <p:nvPr/>
        </p:nvSpPr>
        <p:spPr>
          <a:xfrm>
            <a:off x="5768399" y="5633308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2D77C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2022 – Mar 2023</a:t>
            </a:r>
            <a:endParaRPr lang="en-IN" sz="900" dirty="0">
              <a:solidFill>
                <a:srgbClr val="2D77C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6A16A-3D42-88F2-E414-1661651E3F7C}"/>
              </a:ext>
            </a:extLst>
          </p:cNvPr>
          <p:cNvSpPr txBox="1"/>
          <p:nvPr/>
        </p:nvSpPr>
        <p:spPr>
          <a:xfrm>
            <a:off x="2287731" y="5970104"/>
            <a:ext cx="4960295" cy="180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Serving as the initial point of contact for customers seeking technical assistance via phone or email. Promptly acknowledging and addressing incoming technical queries and issues.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Conducting remote troubleshooting using diagnostic techniques and relevant questions. Utilizing remote access tools to identify and resolve technical issues efficiently.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Providing accurate and detailed information on IT products or services to customers. Ensuring customers are well-informed about the functionalities and features of relevant products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Liaising with other internal areas to provide required information to the customers.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Documenting and Distributing clear, concise and appropriate support material to customers as required.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66CE97-43D4-AACC-E3E0-9378CBC33CF1}"/>
              </a:ext>
            </a:extLst>
          </p:cNvPr>
          <p:cNvSpPr txBox="1"/>
          <p:nvPr/>
        </p:nvSpPr>
        <p:spPr>
          <a:xfrm>
            <a:off x="207164" y="719699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D77C1"/>
                </a:solidFill>
                <a:latin typeface="Bebas Neue" panose="020B0606020202050201" pitchFamily="34" charset="0"/>
              </a:rPr>
              <a:t>Achievements</a:t>
            </a:r>
            <a:endParaRPr lang="en-IN" sz="1400" dirty="0">
              <a:solidFill>
                <a:srgbClr val="2D77C1"/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8B2412-F478-7E9A-9092-DEEAFB02470D}"/>
              </a:ext>
            </a:extLst>
          </p:cNvPr>
          <p:cNvSpPr txBox="1"/>
          <p:nvPr/>
        </p:nvSpPr>
        <p:spPr>
          <a:xfrm>
            <a:off x="207164" y="7524798"/>
            <a:ext cx="1552884" cy="306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sz="9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Developed personal Portfolio using HTML, CSS, JavaScript: </a:t>
            </a:r>
            <a:r>
              <a:rPr lang="en-IN" sz="900" b="1" u="sng" kern="100" dirty="0">
                <a:solidFill>
                  <a:srgbClr val="0563C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7"/>
              </a:rPr>
              <a:t>https://github.com/Vamshiyathin/portfolio</a:t>
            </a:r>
            <a:endParaRPr lang="en-IN" sz="900" kern="1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Achieved apprenticeship certification from developing a web application from DEFENCE (INDIA)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AWS Solution Architecture(Associate)</a:t>
            </a:r>
            <a:r>
              <a:rPr lang="en-US" sz="9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Inprogress</a:t>
            </a:r>
            <a:r>
              <a:rPr lang="en-US" sz="9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>
              <a:lnSpc>
                <a:spcPct val="125000"/>
              </a:lnSpc>
            </a:pPr>
            <a:endParaRPr lang="en-US" sz="9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C8EBCA-CEF4-9BA1-52F5-97713DA2FF4B}"/>
              </a:ext>
            </a:extLst>
          </p:cNvPr>
          <p:cNvSpPr txBox="1"/>
          <p:nvPr/>
        </p:nvSpPr>
        <p:spPr>
          <a:xfrm>
            <a:off x="2373853" y="7850000"/>
            <a:ext cx="1443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2D77C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Support</a:t>
            </a:r>
            <a:endParaRPr lang="en-IN" sz="1200" b="1" dirty="0">
              <a:solidFill>
                <a:srgbClr val="2D77C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49CF3-DCE6-0CAA-D062-410EED55D487}"/>
              </a:ext>
            </a:extLst>
          </p:cNvPr>
          <p:cNvSpPr txBox="1"/>
          <p:nvPr/>
        </p:nvSpPr>
        <p:spPr>
          <a:xfrm>
            <a:off x="3758069" y="7849873"/>
            <a:ext cx="1830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Andrash</a:t>
            </a:r>
            <a:r>
              <a:rPr lang="en-US" sz="12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Private Limited</a:t>
            </a:r>
            <a:endParaRPr lang="en-IN" sz="1200" b="1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26C234-7C75-5C2C-8693-370AE50BD1D6}"/>
              </a:ext>
            </a:extLst>
          </p:cNvPr>
          <p:cNvSpPr txBox="1"/>
          <p:nvPr/>
        </p:nvSpPr>
        <p:spPr>
          <a:xfrm>
            <a:off x="5795565" y="7880728"/>
            <a:ext cx="11913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2D77C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May 2020– Present</a:t>
            </a:r>
            <a:endParaRPr lang="en-IN" sz="900" dirty="0">
              <a:solidFill>
                <a:srgbClr val="2D77C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1AC441-9057-4829-7005-D1FFF481DC1E}"/>
              </a:ext>
            </a:extLst>
          </p:cNvPr>
          <p:cNvCxnSpPr>
            <a:cxnSpLocks/>
          </p:cNvCxnSpPr>
          <p:nvPr/>
        </p:nvCxnSpPr>
        <p:spPr>
          <a:xfrm>
            <a:off x="2351014" y="7793976"/>
            <a:ext cx="505243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311C8C4-3E28-0C4D-46DE-81D5BEFE7C19}"/>
              </a:ext>
            </a:extLst>
          </p:cNvPr>
          <p:cNvSpPr txBox="1"/>
          <p:nvPr/>
        </p:nvSpPr>
        <p:spPr>
          <a:xfrm>
            <a:off x="2286292" y="8237597"/>
            <a:ext cx="4893177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Providing front-line customer support, addressing inquiries and resolving queries.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Proficient in handling POS.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Establishing strong rapport with customers through clear and effective communication..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Assisting in documenting processes and improving support workflows..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Lato Light" panose="020F0302020204030203" pitchFamily="34" charset="0"/>
              </a:rPr>
              <a:t>Supervising and supporting junior to maximize quality of service and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03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5337</TotalTime>
  <Words>478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Bebas Neue</vt:lpstr>
      <vt:lpstr>Calibri</vt:lpstr>
      <vt:lpstr>Calibri Light</vt:lpstr>
      <vt:lpstr>Lato</vt:lpstr>
      <vt:lpstr>Lato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Bumblbee</dc:creator>
  <cp:lastModifiedBy>Vamshi Pittala</cp:lastModifiedBy>
  <cp:revision>34</cp:revision>
  <dcterms:created xsi:type="dcterms:W3CDTF">2022-09-28T10:45:49Z</dcterms:created>
  <dcterms:modified xsi:type="dcterms:W3CDTF">2024-10-22T03:21:55Z</dcterms:modified>
</cp:coreProperties>
</file>