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2586-3436-B139-3B6F-499D6C0F1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786B1-FFC0-59C9-33AF-49EE2C74C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5818-119E-0CDF-7710-ED591C15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487E-F3F5-8FBC-75F0-1AE920B1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4A26-C55F-E7F9-886C-356D7D04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B92B-94CD-8EA4-615D-637F1547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49367-1F37-2C51-435B-AF95D50C8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9448-7F14-FC54-6F1A-006432C3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E194-EDDB-F292-E382-AC910F76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3335-718E-16F1-83EB-D1EE93FE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E5BFD-2F2E-795F-729B-70B348B97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9410B-D5A4-1865-860D-72623AE3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CA31-10AF-3674-8C67-36F30846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FEFA-BE9F-715E-33BD-8B860E2A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C1406-B800-BDBC-417C-68DD1FE4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B35B-3703-00DB-3F85-5A7DC934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9B62-E7D6-F244-1A10-E491475CE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8561-AB35-B436-757C-4CCC360A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62E5-D815-79C2-0200-89B68DE7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BD93-877E-6FCC-0159-2E38C787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0D0D-3AA8-2572-403F-A81BBBE0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D4B93-3DCD-1DB2-CE3A-B49391521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234F-A31F-56CB-E326-743CEC9B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82D4-4450-4ED4-A0B3-E3ACC794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6961-0745-039F-7727-68DF63AD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F76-F840-744D-A634-C15A405C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A19F-204F-B9A4-B211-A273A9994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E91F1-5E48-A995-FD19-DF48A63F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34658-416C-5A58-42E2-E9BAF6FB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0E6D-23EF-A94D-26D5-D8884F40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8DC70-E473-0C41-A36C-2A5113F9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8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54FD-DA77-7C17-0C3C-F1E53F56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BB46D-AF0E-A577-C6A9-D0D22941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CADA-384A-6FB9-86A8-D475297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9C302-506B-01E9-A305-C86A0916C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522BE-8574-7643-37DE-B1E1CB4C7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36089-B9FB-751C-BB40-DAA878B2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104E-C529-BC43-AEC9-25E167E2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95252-F4D5-C1CA-FF2B-0393BC9B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77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412B-506F-01E5-5ABB-E4F337F9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796DC-E793-0A49-4FFB-43A5677E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71B4-9B24-AB09-945B-04A9B610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CC9C0-B7B2-7CBF-46E5-71580241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0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A84A6-D885-9234-C572-ABECC027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811F4-2FC1-E08D-2FB1-D999909C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9F877-46AD-C756-10C6-592B3D26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C51E-0894-DB50-FCFB-AA8803E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CEDB-71AD-5468-9A18-C9E69B35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FD57-1B79-E3EA-A91D-F2B347AA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CB868-AE79-FA8A-75B1-387490A0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67584-0A11-F153-03B4-7552E09E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AA1D6-63F5-220C-D564-F9F5245A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1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FAF5-CE5D-2017-27AA-98B676E2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D84DF-0B2A-0D86-01E7-EAFEEDEA3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FA3F3-A7B7-7E19-233E-8F157C50B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048E-E213-0E43-8C8F-67BE4A2C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DFE39-6A6E-13EF-D305-74CA78C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A3D1-87DC-48C6-1D11-DEBD69E0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2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0AE4F-960D-33F6-DCA3-E69E5FBB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9BB1-E828-48C6-E7DA-9E7893E7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147F-A022-DC30-007F-A7D3AB818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A9378-813C-4011-A503-A58321683B2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36ED-7469-6415-9DA6-C581C051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FFE4-F943-E606-9DBE-4D2D3209E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3817D-307E-4545-92F1-D21E58D26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4824D-4265-973D-A1AB-E74A0C5FE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600"/>
              <a:t>UI designing for the automated face detection application for the university attendence.</a:t>
            </a:r>
            <a:endParaRPr lang="en-IN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D80CC-EB1E-5A48-A80A-4FA2B289E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B90806-AA31-B431-802B-434D52D66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0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DBCB18-D1C0-4C8F-AAAD-5B8C6BD44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B22A9D-D803-1279-4F41-D583DF85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FE97E4-A8B3-2F90-0817-C94B998FA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5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691B22-3684-A516-DBA3-A5777B85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1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2E8CE1-2728-D1DB-1389-3E11FB290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UI designing for the automated face detection application for the university attendence.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vamshi pittala</dc:creator>
  <cp:lastModifiedBy>vamshi pittala</cp:lastModifiedBy>
  <cp:revision>1</cp:revision>
  <dcterms:created xsi:type="dcterms:W3CDTF">2025-05-19T12:29:37Z</dcterms:created>
  <dcterms:modified xsi:type="dcterms:W3CDTF">2025-05-19T12:33:59Z</dcterms:modified>
</cp:coreProperties>
</file>