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5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4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2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9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0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4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424C-3999-48BF-93F7-4D2256CC979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8326-816F-4CE0-8323-B5D22B28A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"Starting a Career in Data Science"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7" y="4052216"/>
            <a:ext cx="29432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Tools </a:t>
            </a:r>
            <a:r>
              <a:rPr lang="en-US" dirty="0" smtClean="0">
                <a:latin typeface="Arial Black" panose="020B0A04020102020204" pitchFamily="34" charset="0"/>
              </a:rPr>
              <a:t>of Data Science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Storage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OpenRefine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Notebooks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Tableau, Power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(AWS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 (GCP)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Agenda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</a:p>
          <a:p>
            <a:r>
              <a:rPr lang="en-US" dirty="0" smtClean="0"/>
              <a:t>Data Science Life Cycle</a:t>
            </a:r>
          </a:p>
          <a:p>
            <a:r>
              <a:rPr lang="en-US" dirty="0" smtClean="0"/>
              <a:t>Skills Required for Data Science</a:t>
            </a:r>
            <a:endParaRPr lang="en-US" dirty="0" smtClean="0"/>
          </a:p>
          <a:p>
            <a:r>
              <a:rPr lang="en-US" dirty="0" smtClean="0"/>
              <a:t>Applications of Data Science</a:t>
            </a:r>
          </a:p>
          <a:p>
            <a:r>
              <a:rPr lang="en-US" dirty="0" smtClean="0"/>
              <a:t>Tools of Data Science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What is Data Science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7603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of collecting, cleaning, analyzing, and interpreting data to uncover valuable insights and solve problems.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math, statistics, and computer skills to make sense of the data, helping businesses and organizations make better decisions.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se2.mm.bing.net/th?id=OIP.EG4qB7ruWaVgLWE85iLANAHaG1&amp;pid=Api&amp;P=0&amp;h=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95" y="1690688"/>
            <a:ext cx="4333605" cy="40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Arial Black" panose="020B0A04020102020204" pitchFamily="34" charset="0"/>
              </a:rPr>
              <a:t>Core Components of Data Science</a:t>
            </a:r>
            <a:endParaRPr lang="en-IN" sz="4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relevant information.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accuracy and preparing data for analysis.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statistical methods and algorithms to discover patterns.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findings into actionable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Data Science Life Cycle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1530" cy="4351338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life cycle refers to the series of steps or stages involved in a typical data science project.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149695847.v2.pressablecdn.com/wp-content/uploads/2020/04/Screenshot-2020-04-15-at-10.08.12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64" y="1374007"/>
            <a:ext cx="6336406" cy="520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Skills Required for Data Science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or R: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Proficiency in at least one programming language, with Python being widely used in the data science community.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Knowledge: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statistical concepts and techniques for data analysis.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Analysis: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data manipulation and analysis in Python.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SQL: Proficiency in querying databases for data extraction.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68826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7" y="779172"/>
            <a:ext cx="10515600" cy="6078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Libraries for creating visualizations in Python.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Tableau, Power BI: Visualization tools for creating interactive dashboards.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Libraries for machine learning algorithms and models.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various machine learning algorithms and techniques.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 with Deep Leaning and Natural Language Processing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specific industry or domain you are working in enhances your ability to interpret and solve problems effectively.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communicate complex technical findings to both technical and non-technical stakeholders.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Skills: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strong analytical mindset and the ability to approach problems systematically.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capability to assess situations, identify potential pitfalls, and make informed decisions.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Applications Of Data Science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514350" indent="-514350">
              <a:buAutoNum type="arabicPeriod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pPr marL="514350" indent="-514350"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</a:p>
          <a:p>
            <a:pPr marL="514350" indent="-514350">
              <a:buAutoNum type="arabicPeriod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pPr marL="514350" indent="-514350">
              <a:buAutoNum type="arabicPeriod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514350" indent="-514350"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pPr marL="514350" indent="-514350">
              <a:buAutoNum type="arabicPeriod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66" y="230189"/>
            <a:ext cx="1424389" cy="4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428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"Starting a Career in Data Science"</vt:lpstr>
      <vt:lpstr>Agenda</vt:lpstr>
      <vt:lpstr>What is Data Science</vt:lpstr>
      <vt:lpstr>Core Components of Data Science</vt:lpstr>
      <vt:lpstr>Data Science Life Cycle</vt:lpstr>
      <vt:lpstr>Skills Required for Data Science </vt:lpstr>
      <vt:lpstr>PowerPoint Presentation</vt:lpstr>
      <vt:lpstr>PowerPoint Presentation</vt:lpstr>
      <vt:lpstr>Applications Of Data Science</vt:lpstr>
      <vt:lpstr>Tools of Data Science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"Starting a Career in Data Science"</dc:title>
  <dc:creator>MBRLAPTOPS</dc:creator>
  <cp:lastModifiedBy>MBRLAPTOPS</cp:lastModifiedBy>
  <cp:revision>10</cp:revision>
  <dcterms:created xsi:type="dcterms:W3CDTF">2023-12-15T04:06:37Z</dcterms:created>
  <dcterms:modified xsi:type="dcterms:W3CDTF">2023-12-15T05:18:36Z</dcterms:modified>
</cp:coreProperties>
</file>