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4" r:id="rId5"/>
    <p:sldId id="296" r:id="rId6"/>
    <p:sldId id="292" r:id="rId7"/>
    <p:sldId id="293" r:id="rId8"/>
    <p:sldId id="294" r:id="rId9"/>
    <p:sldId id="297" r:id="rId10"/>
    <p:sldId id="295" r:id="rId11"/>
    <p:sldId id="298" r:id="rId12"/>
    <p:sldId id="279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79524" autoAdjust="0"/>
  </p:normalViewPr>
  <p:slideViewPr>
    <p:cSldViewPr snapToGrid="0">
      <p:cViewPr>
        <p:scale>
          <a:sx n="58" d="100"/>
          <a:sy n="58" d="100"/>
        </p:scale>
        <p:origin x="1266" y="2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Mudila" userId="579a7a5f9f39f2b5" providerId="LiveId" clId="{EBEFE1AC-72FB-4ED3-A2A2-4AF6C19ADA58}"/>
    <pc:docChg chg="undo redo custSel addSld delSld modSld">
      <pc:chgData name="Vamsi Mudila" userId="579a7a5f9f39f2b5" providerId="LiveId" clId="{EBEFE1AC-72FB-4ED3-A2A2-4AF6C19ADA58}" dt="2024-12-18T10:21:53.821" v="610"/>
      <pc:docMkLst>
        <pc:docMk/>
      </pc:docMkLst>
      <pc:sldChg chg="modSp mod modNotesTx">
        <pc:chgData name="Vamsi Mudila" userId="579a7a5f9f39f2b5" providerId="LiveId" clId="{EBEFE1AC-72FB-4ED3-A2A2-4AF6C19ADA58}" dt="2024-12-18T10:21:14.354" v="594"/>
        <pc:sldMkLst>
          <pc:docMk/>
          <pc:sldMk cId="300579710" sldId="274"/>
        </pc:sldMkLst>
        <pc:spChg chg="mod">
          <ac:chgData name="Vamsi Mudila" userId="579a7a5f9f39f2b5" providerId="LiveId" clId="{EBEFE1AC-72FB-4ED3-A2A2-4AF6C19ADA58}" dt="2024-12-17T07:43:33.250" v="95" actId="20577"/>
          <ac:spMkLst>
            <pc:docMk/>
            <pc:sldMk cId="300579710" sldId="274"/>
            <ac:spMk id="14" creationId="{8051ABA8-61D5-20EE-571D-68543EF9584B}"/>
          </ac:spMkLst>
        </pc:spChg>
        <pc:spChg chg="mod">
          <ac:chgData name="Vamsi Mudila" userId="579a7a5f9f39f2b5" providerId="LiveId" clId="{EBEFE1AC-72FB-4ED3-A2A2-4AF6C19ADA58}" dt="2024-12-17T08:03:10.448" v="136" actId="113"/>
          <ac:spMkLst>
            <pc:docMk/>
            <pc:sldMk cId="300579710" sldId="274"/>
            <ac:spMk id="15" creationId="{6A2DA05F-8C0A-97F9-1DB7-C39F09D78077}"/>
          </ac:spMkLst>
        </pc:spChg>
      </pc:sldChg>
      <pc:sldChg chg="modNotesTx">
        <pc:chgData name="Vamsi Mudila" userId="579a7a5f9f39f2b5" providerId="LiveId" clId="{EBEFE1AC-72FB-4ED3-A2A2-4AF6C19ADA58}" dt="2024-12-18T10:21:17.284" v="609"/>
        <pc:sldMkLst>
          <pc:docMk/>
          <pc:sldMk cId="3486006413" sldId="279"/>
        </pc:sldMkLst>
      </pc:sldChg>
      <pc:sldChg chg="addSp delSp modSp mod modNotesTx">
        <pc:chgData name="Vamsi Mudila" userId="579a7a5f9f39f2b5" providerId="LiveId" clId="{EBEFE1AC-72FB-4ED3-A2A2-4AF6C19ADA58}" dt="2024-12-18T10:21:14.699" v="595"/>
        <pc:sldMkLst>
          <pc:docMk/>
          <pc:sldMk cId="1686445029" sldId="289"/>
        </pc:sldMkLst>
      </pc:sldChg>
      <pc:sldChg chg="addSp delSp modSp del mod">
        <pc:chgData name="Vamsi Mudila" userId="579a7a5f9f39f2b5" providerId="LiveId" clId="{EBEFE1AC-72FB-4ED3-A2A2-4AF6C19ADA58}" dt="2024-12-18T06:11:32.852" v="218" actId="47"/>
        <pc:sldMkLst>
          <pc:docMk/>
          <pc:sldMk cId="3828974757" sldId="291"/>
        </pc:sldMkLst>
      </pc:sldChg>
      <pc:sldChg chg="modNotesTx">
        <pc:chgData name="Vamsi Mudila" userId="579a7a5f9f39f2b5" providerId="LiveId" clId="{EBEFE1AC-72FB-4ED3-A2A2-4AF6C19ADA58}" dt="2024-12-18T10:21:15.437" v="597"/>
        <pc:sldMkLst>
          <pc:docMk/>
          <pc:sldMk cId="3858896213" sldId="292"/>
        </pc:sldMkLst>
      </pc:sldChg>
      <pc:sldChg chg="addSp delSp modSp mod modNotesTx">
        <pc:chgData name="Vamsi Mudila" userId="579a7a5f9f39f2b5" providerId="LiveId" clId="{EBEFE1AC-72FB-4ED3-A2A2-4AF6C19ADA58}" dt="2024-12-18T10:21:15.692" v="598"/>
        <pc:sldMkLst>
          <pc:docMk/>
          <pc:sldMk cId="1077244714" sldId="293"/>
        </pc:sldMkLst>
        <pc:spChg chg="mod">
          <ac:chgData name="Vamsi Mudila" userId="579a7a5f9f39f2b5" providerId="LiveId" clId="{EBEFE1AC-72FB-4ED3-A2A2-4AF6C19ADA58}" dt="2024-12-18T06:18:36.334" v="229"/>
          <ac:spMkLst>
            <pc:docMk/>
            <pc:sldMk cId="1077244714" sldId="293"/>
            <ac:spMk id="2" creationId="{8FA20844-DEEC-B6DA-C774-6D2D646676D4}"/>
          </ac:spMkLst>
        </pc:spChg>
        <pc:spChg chg="mod">
          <ac:chgData name="Vamsi Mudila" userId="579a7a5f9f39f2b5" providerId="LiveId" clId="{EBEFE1AC-72FB-4ED3-A2A2-4AF6C19ADA58}" dt="2024-12-18T06:32:59.271" v="357" actId="403"/>
          <ac:spMkLst>
            <pc:docMk/>
            <pc:sldMk cId="1077244714" sldId="293"/>
            <ac:spMk id="11" creationId="{1989BC7E-59EC-A513-AFF6-3C70C0CADB22}"/>
          </ac:spMkLst>
        </pc:spChg>
        <pc:picChg chg="mod">
          <ac:chgData name="Vamsi Mudila" userId="579a7a5f9f39f2b5" providerId="LiveId" clId="{EBEFE1AC-72FB-4ED3-A2A2-4AF6C19ADA58}" dt="2024-12-18T06:32:35.422" v="352" actId="14100"/>
          <ac:picMkLst>
            <pc:docMk/>
            <pc:sldMk cId="1077244714" sldId="293"/>
            <ac:picMk id="15" creationId="{1029C045-21DA-0B39-7407-E38181198AD8}"/>
          </ac:picMkLst>
        </pc:picChg>
      </pc:sldChg>
      <pc:sldChg chg="addSp delSp modSp mod modNotesTx">
        <pc:chgData name="Vamsi Mudila" userId="579a7a5f9f39f2b5" providerId="LiveId" clId="{EBEFE1AC-72FB-4ED3-A2A2-4AF6C19ADA58}" dt="2024-12-18T10:21:53.821" v="610"/>
        <pc:sldMkLst>
          <pc:docMk/>
          <pc:sldMk cId="2425943878" sldId="294"/>
        </pc:sldMkLst>
        <pc:spChg chg="mod">
          <ac:chgData name="Vamsi Mudila" userId="579a7a5f9f39f2b5" providerId="LiveId" clId="{EBEFE1AC-72FB-4ED3-A2A2-4AF6C19ADA58}" dt="2024-12-18T06:59:43.226" v="430"/>
          <ac:spMkLst>
            <pc:docMk/>
            <pc:sldMk cId="2425943878" sldId="294"/>
            <ac:spMk id="2" creationId="{8769183E-011C-F2D1-A294-2099D5622348}"/>
          </ac:spMkLst>
        </pc:spChg>
        <pc:spChg chg="mod">
          <ac:chgData name="Vamsi Mudila" userId="579a7a5f9f39f2b5" providerId="LiveId" clId="{EBEFE1AC-72FB-4ED3-A2A2-4AF6C19ADA58}" dt="2024-12-18T07:06:50.576" v="470" actId="1076"/>
          <ac:spMkLst>
            <pc:docMk/>
            <pc:sldMk cId="2425943878" sldId="294"/>
            <ac:spMk id="8" creationId="{A2845957-EAC6-493F-1753-40C8AD54CE0C}"/>
          </ac:spMkLst>
        </pc:spChg>
      </pc:sldChg>
      <pc:sldChg chg="addSp delSp modSp mod modNotesTx">
        <pc:chgData name="Vamsi Mudila" userId="579a7a5f9f39f2b5" providerId="LiveId" clId="{EBEFE1AC-72FB-4ED3-A2A2-4AF6C19ADA58}" dt="2024-12-18T10:21:17.251" v="608"/>
        <pc:sldMkLst>
          <pc:docMk/>
          <pc:sldMk cId="2739897680" sldId="295"/>
        </pc:sldMkLst>
        <pc:spChg chg="mod">
          <ac:chgData name="Vamsi Mudila" userId="579a7a5f9f39f2b5" providerId="LiveId" clId="{EBEFE1AC-72FB-4ED3-A2A2-4AF6C19ADA58}" dt="2024-12-18T07:04:29.403" v="440"/>
          <ac:spMkLst>
            <pc:docMk/>
            <pc:sldMk cId="2739897680" sldId="295"/>
            <ac:spMk id="2" creationId="{C5D9B91A-F766-59F3-333B-48812392E4D0}"/>
          </ac:spMkLst>
        </pc:spChg>
        <pc:spChg chg="add mod">
          <ac:chgData name="Vamsi Mudila" userId="579a7a5f9f39f2b5" providerId="LiveId" clId="{EBEFE1AC-72FB-4ED3-A2A2-4AF6C19ADA58}" dt="2024-12-18T07:08:40.324" v="493" actId="20577"/>
          <ac:spMkLst>
            <pc:docMk/>
            <pc:sldMk cId="2739897680" sldId="295"/>
            <ac:spMk id="3" creationId="{FD49B9B8-0605-F20C-DBCF-13B4A3842992}"/>
          </ac:spMkLst>
        </pc:spChg>
      </pc:sldChg>
      <pc:sldChg chg="addSp delSp modSp add mod modNotesTx">
        <pc:chgData name="Vamsi Mudila" userId="579a7a5f9f39f2b5" providerId="LiveId" clId="{EBEFE1AC-72FB-4ED3-A2A2-4AF6C19ADA58}" dt="2024-12-18T10:21:15.098" v="596"/>
        <pc:sldMkLst>
          <pc:docMk/>
          <pc:sldMk cId="653191822" sldId="296"/>
        </pc:sldMkLst>
        <pc:spChg chg="mod">
          <ac:chgData name="Vamsi Mudila" userId="579a7a5f9f39f2b5" providerId="LiveId" clId="{EBEFE1AC-72FB-4ED3-A2A2-4AF6C19ADA58}" dt="2024-12-18T06:02:00.873" v="192"/>
          <ac:spMkLst>
            <pc:docMk/>
            <pc:sldMk cId="653191822" sldId="296"/>
            <ac:spMk id="2" creationId="{E2C99C0F-66EB-033A-61AB-A12007671960}"/>
          </ac:spMkLst>
        </pc:spChg>
        <pc:spChg chg="mod">
          <ac:chgData name="Vamsi Mudila" userId="579a7a5f9f39f2b5" providerId="LiveId" clId="{EBEFE1AC-72FB-4ED3-A2A2-4AF6C19ADA58}" dt="2024-12-18T07:07:13.293" v="472" actId="114"/>
          <ac:spMkLst>
            <pc:docMk/>
            <pc:sldMk cId="653191822" sldId="296"/>
            <ac:spMk id="8" creationId="{B39207F4-2F51-22D5-8017-CFF9443F7B27}"/>
          </ac:spMkLst>
        </pc:spChg>
      </pc:sldChg>
      <pc:sldChg chg="add del">
        <pc:chgData name="Vamsi Mudila" userId="579a7a5f9f39f2b5" providerId="LiveId" clId="{EBEFE1AC-72FB-4ED3-A2A2-4AF6C19ADA58}" dt="2024-12-18T06:01:49.354" v="191"/>
        <pc:sldMkLst>
          <pc:docMk/>
          <pc:sldMk cId="1398883843" sldId="297"/>
        </pc:sldMkLst>
      </pc:sldChg>
      <pc:sldChg chg="modSp add mod modNotesTx">
        <pc:chgData name="Vamsi Mudila" userId="579a7a5f9f39f2b5" providerId="LiveId" clId="{EBEFE1AC-72FB-4ED3-A2A2-4AF6C19ADA58}" dt="2024-12-18T10:21:15.994" v="599"/>
        <pc:sldMkLst>
          <pc:docMk/>
          <pc:sldMk cId="2656953409" sldId="297"/>
        </pc:sldMkLst>
        <pc:spChg chg="mod">
          <ac:chgData name="Vamsi Mudila" userId="579a7a5f9f39f2b5" providerId="LiveId" clId="{EBEFE1AC-72FB-4ED3-A2A2-4AF6C19ADA58}" dt="2024-12-18T06:26:45.056" v="318"/>
          <ac:spMkLst>
            <pc:docMk/>
            <pc:sldMk cId="2656953409" sldId="297"/>
            <ac:spMk id="2" creationId="{B918B7A9-FD5D-4C05-3CD3-2517D28A66E6}"/>
          </ac:spMkLst>
        </pc:spChg>
        <pc:spChg chg="mod">
          <ac:chgData name="Vamsi Mudila" userId="579a7a5f9f39f2b5" providerId="LiveId" clId="{EBEFE1AC-72FB-4ED3-A2A2-4AF6C19ADA58}" dt="2024-12-18T06:32:25.080" v="351" actId="403"/>
          <ac:spMkLst>
            <pc:docMk/>
            <pc:sldMk cId="2656953409" sldId="297"/>
            <ac:spMk id="11" creationId="{D7DEBAB8-9A93-4573-F408-EDACECBCBBE9}"/>
          </ac:spMkLst>
        </pc:spChg>
      </pc:sldChg>
      <pc:sldChg chg="addSp delSp modSp add mod modNotesTx">
        <pc:chgData name="Vamsi Mudila" userId="579a7a5f9f39f2b5" providerId="LiveId" clId="{EBEFE1AC-72FB-4ED3-A2A2-4AF6C19ADA58}" dt="2024-12-18T10:21:16.296" v="600"/>
        <pc:sldMkLst>
          <pc:docMk/>
          <pc:sldMk cId="2128176116" sldId="298"/>
        </pc:sldMkLst>
      </pc:sldChg>
    </pc:docChg>
  </pc:docChgLst>
  <pc:docChgLst>
    <pc:chgData name="Vamsi Mudila" userId="579a7a5f9f39f2b5" providerId="LiveId" clId="{A1D9072D-1D8A-4681-BBD5-AE8F3F8A9C1F}"/>
    <pc:docChg chg="undo custSel addSld delSld modSld sldOrd">
      <pc:chgData name="Vamsi Mudila" userId="579a7a5f9f39f2b5" providerId="LiveId" clId="{A1D9072D-1D8A-4681-BBD5-AE8F3F8A9C1F}" dt="2025-01-14T06:17:43.532" v="491"/>
      <pc:docMkLst>
        <pc:docMk/>
      </pc:docMkLst>
      <pc:sldChg chg="addSp delSp modSp mod modNotesTx">
        <pc:chgData name="Vamsi Mudila" userId="579a7a5f9f39f2b5" providerId="LiveId" clId="{A1D9072D-1D8A-4681-BBD5-AE8F3F8A9C1F}" dt="2025-01-14T04:57:41.224" v="172" actId="20577"/>
        <pc:sldMkLst>
          <pc:docMk/>
          <pc:sldMk cId="300579710" sldId="274"/>
        </pc:sldMkLst>
        <pc:spChg chg="add del mod">
          <ac:chgData name="Vamsi Mudila" userId="579a7a5f9f39f2b5" providerId="LiveId" clId="{A1D9072D-1D8A-4681-BBD5-AE8F3F8A9C1F}" dt="2025-01-14T02:51:21.571" v="4" actId="931"/>
          <ac:spMkLst>
            <pc:docMk/>
            <pc:sldMk cId="300579710" sldId="274"/>
            <ac:spMk id="3" creationId="{E5117F86-1BCB-3936-131D-D863EDCED709}"/>
          </ac:spMkLst>
        </pc:spChg>
        <pc:spChg chg="mod">
          <ac:chgData name="Vamsi Mudila" userId="579a7a5f9f39f2b5" providerId="LiveId" clId="{A1D9072D-1D8A-4681-BBD5-AE8F3F8A9C1F}" dt="2025-01-14T02:44:42.836" v="1" actId="404"/>
          <ac:spMkLst>
            <pc:docMk/>
            <pc:sldMk cId="300579710" sldId="274"/>
            <ac:spMk id="4" creationId="{BB799020-4ABD-4E8C-8F34-FD42A314F70C}"/>
          </ac:spMkLst>
        </pc:spChg>
        <pc:spChg chg="mod">
          <ac:chgData name="Vamsi Mudila" userId="579a7a5f9f39f2b5" providerId="LiveId" clId="{A1D9072D-1D8A-4681-BBD5-AE8F3F8A9C1F}" dt="2025-01-14T04:54:32.192" v="133"/>
          <ac:spMkLst>
            <pc:docMk/>
            <pc:sldMk cId="300579710" sldId="274"/>
            <ac:spMk id="15" creationId="{6A2DA05F-8C0A-97F9-1DB7-C39F09D78077}"/>
          </ac:spMkLst>
        </pc:spChg>
        <pc:picChg chg="add mod modCrop">
          <ac:chgData name="Vamsi Mudila" userId="579a7a5f9f39f2b5" providerId="LiveId" clId="{A1D9072D-1D8A-4681-BBD5-AE8F3F8A9C1F}" dt="2025-01-14T02:52:06.083" v="12" actId="18131"/>
          <ac:picMkLst>
            <pc:docMk/>
            <pc:sldMk cId="300579710" sldId="274"/>
            <ac:picMk id="7" creationId="{D91D25B7-37F1-3262-5EE8-BE3DEE733A2B}"/>
          </ac:picMkLst>
        </pc:picChg>
        <pc:picChg chg="del">
          <ac:chgData name="Vamsi Mudila" userId="579a7a5f9f39f2b5" providerId="LiveId" clId="{A1D9072D-1D8A-4681-BBD5-AE8F3F8A9C1F}" dt="2025-01-14T02:45:23.735" v="3" actId="478"/>
          <ac:picMkLst>
            <pc:docMk/>
            <pc:sldMk cId="300579710" sldId="274"/>
            <ac:picMk id="10" creationId="{FE165CB8-3A99-2B67-C3A9-DC545AA2B615}"/>
          </ac:picMkLst>
        </pc:picChg>
      </pc:sldChg>
      <pc:sldChg chg="modSp mod modNotesTx">
        <pc:chgData name="Vamsi Mudila" userId="579a7a5f9f39f2b5" providerId="LiveId" clId="{A1D9072D-1D8A-4681-BBD5-AE8F3F8A9C1F}" dt="2025-01-14T06:17:43.532" v="491"/>
        <pc:sldMkLst>
          <pc:docMk/>
          <pc:sldMk cId="3486006413" sldId="279"/>
        </pc:sldMkLst>
        <pc:spChg chg="mod">
          <ac:chgData name="Vamsi Mudila" userId="579a7a5f9f39f2b5" providerId="LiveId" clId="{A1D9072D-1D8A-4681-BBD5-AE8F3F8A9C1F}" dt="2025-01-14T06:17:43.532" v="491"/>
          <ac:spMkLst>
            <pc:docMk/>
            <pc:sldMk cId="3486006413" sldId="279"/>
            <ac:spMk id="3" creationId="{76B7019E-61BB-70D8-5A54-7CB9414CE144}"/>
          </ac:spMkLst>
        </pc:spChg>
        <pc:picChg chg="mod modCrop">
          <ac:chgData name="Vamsi Mudila" userId="579a7a5f9f39f2b5" providerId="LiveId" clId="{A1D9072D-1D8A-4681-BBD5-AE8F3F8A9C1F}" dt="2025-01-14T06:12:40.590" v="433" actId="14100"/>
          <ac:picMkLst>
            <pc:docMk/>
            <pc:sldMk cId="3486006413" sldId="279"/>
            <ac:picMk id="9" creationId="{71480738-C942-B8D1-F89D-933A6B167FCA}"/>
          </ac:picMkLst>
        </pc:picChg>
      </pc:sldChg>
      <pc:sldChg chg="addSp delSp modSp del mod">
        <pc:chgData name="Vamsi Mudila" userId="579a7a5f9f39f2b5" providerId="LiveId" clId="{A1D9072D-1D8A-4681-BBD5-AE8F3F8A9C1F}" dt="2025-01-14T03:15:14.704" v="112" actId="47"/>
        <pc:sldMkLst>
          <pc:docMk/>
          <pc:sldMk cId="1686445029" sldId="289"/>
        </pc:sldMkLst>
        <pc:spChg chg="mod">
          <ac:chgData name="Vamsi Mudila" userId="579a7a5f9f39f2b5" providerId="LiveId" clId="{A1D9072D-1D8A-4681-BBD5-AE8F3F8A9C1F}" dt="2025-01-14T03:13:51.803" v="110" actId="403"/>
          <ac:spMkLst>
            <pc:docMk/>
            <pc:sldMk cId="1686445029" sldId="289"/>
            <ac:spMk id="2" creationId="{41B7680F-9063-59ED-7DE5-11A5A9481747}"/>
          </ac:spMkLst>
        </pc:spChg>
        <pc:spChg chg="add mod">
          <ac:chgData name="Vamsi Mudila" userId="579a7a5f9f39f2b5" providerId="LiveId" clId="{A1D9072D-1D8A-4681-BBD5-AE8F3F8A9C1F}" dt="2025-01-14T03:15:00.875" v="111" actId="478"/>
          <ac:spMkLst>
            <pc:docMk/>
            <pc:sldMk cId="1686445029" sldId="289"/>
            <ac:spMk id="4" creationId="{85ECEE32-F9BC-AD8E-4ADA-4F5ADF70D794}"/>
          </ac:spMkLst>
        </pc:spChg>
        <pc:spChg chg="mod">
          <ac:chgData name="Vamsi Mudila" userId="579a7a5f9f39f2b5" providerId="LiveId" clId="{A1D9072D-1D8A-4681-BBD5-AE8F3F8A9C1F}" dt="2025-01-14T02:55:52.985" v="44" actId="20577"/>
          <ac:spMkLst>
            <pc:docMk/>
            <pc:sldMk cId="1686445029" sldId="289"/>
            <ac:spMk id="5" creationId="{E63929E1-ADBC-D982-F26D-C11296207111}"/>
          </ac:spMkLst>
        </pc:spChg>
        <pc:picChg chg="del">
          <ac:chgData name="Vamsi Mudila" userId="579a7a5f9f39f2b5" providerId="LiveId" clId="{A1D9072D-1D8A-4681-BBD5-AE8F3F8A9C1F}" dt="2025-01-14T03:15:00.875" v="111" actId="478"/>
          <ac:picMkLst>
            <pc:docMk/>
            <pc:sldMk cId="1686445029" sldId="289"/>
            <ac:picMk id="10" creationId="{8859287A-AA94-14B9-B9B4-73CF733804F3}"/>
          </ac:picMkLst>
        </pc:picChg>
      </pc:sldChg>
      <pc:sldChg chg="addSp delSp modSp mod modNotesTx">
        <pc:chgData name="Vamsi Mudila" userId="579a7a5f9f39f2b5" providerId="LiveId" clId="{A1D9072D-1D8A-4681-BBD5-AE8F3F8A9C1F}" dt="2025-01-14T06:17:43.532" v="491"/>
        <pc:sldMkLst>
          <pc:docMk/>
          <pc:sldMk cId="3858896213" sldId="292"/>
        </pc:sldMkLst>
        <pc:spChg chg="mod">
          <ac:chgData name="Vamsi Mudila" userId="579a7a5f9f39f2b5" providerId="LiveId" clId="{A1D9072D-1D8A-4681-BBD5-AE8F3F8A9C1F}" dt="2025-01-14T05:00:54.081" v="182" actId="14100"/>
          <ac:spMkLst>
            <pc:docMk/>
            <pc:sldMk cId="3858896213" sldId="292"/>
            <ac:spMk id="2" creationId="{8D9DD1E7-A584-1E5A-CFEB-B975708E1909}"/>
          </ac:spMkLst>
        </pc:spChg>
        <pc:spChg chg="add del mod">
          <ac:chgData name="Vamsi Mudila" userId="579a7a5f9f39f2b5" providerId="LiveId" clId="{A1D9072D-1D8A-4681-BBD5-AE8F3F8A9C1F}" dt="2025-01-14T05:05:35.416" v="200"/>
          <ac:spMkLst>
            <pc:docMk/>
            <pc:sldMk cId="3858896213" sldId="292"/>
            <ac:spMk id="4" creationId="{2E574B03-42A1-3E94-55BD-83984BD33B12}"/>
          </ac:spMkLst>
        </pc:spChg>
        <pc:spChg chg="add mod">
          <ac:chgData name="Vamsi Mudila" userId="579a7a5f9f39f2b5" providerId="LiveId" clId="{A1D9072D-1D8A-4681-BBD5-AE8F3F8A9C1F}" dt="2025-01-14T05:53:45.527" v="376" actId="113"/>
          <ac:spMkLst>
            <pc:docMk/>
            <pc:sldMk cId="3858896213" sldId="292"/>
            <ac:spMk id="5" creationId="{303359A1-F085-5AE5-F19F-C61B1724E11E}"/>
          </ac:spMkLst>
        </pc:spChg>
        <pc:spChg chg="add del mod">
          <ac:chgData name="Vamsi Mudila" userId="579a7a5f9f39f2b5" providerId="LiveId" clId="{A1D9072D-1D8A-4681-BBD5-AE8F3F8A9C1F}" dt="2025-01-14T05:02:44.894" v="190"/>
          <ac:spMkLst>
            <pc:docMk/>
            <pc:sldMk cId="3858896213" sldId="292"/>
            <ac:spMk id="6" creationId="{69846112-5C66-3608-8F70-DFC98E1EA4FD}"/>
          </ac:spMkLst>
        </pc:spChg>
        <pc:spChg chg="mod">
          <ac:chgData name="Vamsi Mudila" userId="579a7a5f9f39f2b5" providerId="LiveId" clId="{A1D9072D-1D8A-4681-BBD5-AE8F3F8A9C1F}" dt="2025-01-14T06:17:43.532" v="491"/>
          <ac:spMkLst>
            <pc:docMk/>
            <pc:sldMk cId="3858896213" sldId="292"/>
            <ac:spMk id="9" creationId="{F0156202-0BE4-45D5-D19C-7A1CAE2D641F}"/>
          </ac:spMkLst>
        </pc:spChg>
        <pc:graphicFrameChg chg="add mod modGraphic">
          <ac:chgData name="Vamsi Mudila" userId="579a7a5f9f39f2b5" providerId="LiveId" clId="{A1D9072D-1D8A-4681-BBD5-AE8F3F8A9C1F}" dt="2025-01-14T05:07:53.415" v="219" actId="14100"/>
          <ac:graphicFrameMkLst>
            <pc:docMk/>
            <pc:sldMk cId="3858896213" sldId="292"/>
            <ac:graphicFrameMk id="8" creationId="{FAB6303D-4C87-61FA-D498-82BD43EBE35B}"/>
          </ac:graphicFrameMkLst>
        </pc:graphicFrameChg>
        <pc:graphicFrameChg chg="add mod modGraphic">
          <ac:chgData name="Vamsi Mudila" userId="579a7a5f9f39f2b5" providerId="LiveId" clId="{A1D9072D-1D8A-4681-BBD5-AE8F3F8A9C1F}" dt="2025-01-14T05:07:56.597" v="220" actId="14100"/>
          <ac:graphicFrameMkLst>
            <pc:docMk/>
            <pc:sldMk cId="3858896213" sldId="292"/>
            <ac:graphicFrameMk id="10" creationId="{B9D3217E-4D92-27EF-E05D-153174495D0B}"/>
          </ac:graphicFrameMkLst>
        </pc:graphicFrameChg>
        <pc:picChg chg="del">
          <ac:chgData name="Vamsi Mudila" userId="579a7a5f9f39f2b5" providerId="LiveId" clId="{A1D9072D-1D8A-4681-BBD5-AE8F3F8A9C1F}" dt="2025-01-14T05:00:00.777" v="176" actId="478"/>
          <ac:picMkLst>
            <pc:docMk/>
            <pc:sldMk cId="3858896213" sldId="292"/>
            <ac:picMk id="11" creationId="{D78FCB44-DEB6-26AD-B6BD-D41C9646D9B1}"/>
          </ac:picMkLst>
        </pc:picChg>
        <pc:picChg chg="del">
          <ac:chgData name="Vamsi Mudila" userId="579a7a5f9f39f2b5" providerId="LiveId" clId="{A1D9072D-1D8A-4681-BBD5-AE8F3F8A9C1F}" dt="2025-01-14T05:00:02.405" v="177" actId="478"/>
          <ac:picMkLst>
            <pc:docMk/>
            <pc:sldMk cId="3858896213" sldId="292"/>
            <ac:picMk id="16" creationId="{0A1551F5-1F52-93D7-2D79-D0705F0382D0}"/>
          </ac:picMkLst>
        </pc:picChg>
      </pc:sldChg>
      <pc:sldChg chg="addSp delSp modSp mod modNotesTx">
        <pc:chgData name="Vamsi Mudila" userId="579a7a5f9f39f2b5" providerId="LiveId" clId="{A1D9072D-1D8A-4681-BBD5-AE8F3F8A9C1F}" dt="2025-01-14T06:17:43.532" v="491"/>
        <pc:sldMkLst>
          <pc:docMk/>
          <pc:sldMk cId="1077244714" sldId="293"/>
        </pc:sldMkLst>
        <pc:spChg chg="mod">
          <ac:chgData name="Vamsi Mudila" userId="579a7a5f9f39f2b5" providerId="LiveId" clId="{A1D9072D-1D8A-4681-BBD5-AE8F3F8A9C1F}" dt="2025-01-14T05:16:45.091" v="232" actId="403"/>
          <ac:spMkLst>
            <pc:docMk/>
            <pc:sldMk cId="1077244714" sldId="293"/>
            <ac:spMk id="2" creationId="{8FA20844-DEEC-B6DA-C774-6D2D646676D4}"/>
          </ac:spMkLst>
        </pc:spChg>
        <pc:spChg chg="add del mod">
          <ac:chgData name="Vamsi Mudila" userId="579a7a5f9f39f2b5" providerId="LiveId" clId="{A1D9072D-1D8A-4681-BBD5-AE8F3F8A9C1F}" dt="2025-01-14T05:21:20.771" v="261"/>
          <ac:spMkLst>
            <pc:docMk/>
            <pc:sldMk cId="1077244714" sldId="293"/>
            <ac:spMk id="3" creationId="{9A387B56-9B38-4362-7CE8-AFE211FE389D}"/>
          </ac:spMkLst>
        </pc:spChg>
        <pc:spChg chg="mod">
          <ac:chgData name="Vamsi Mudila" userId="579a7a5f9f39f2b5" providerId="LiveId" clId="{A1D9072D-1D8A-4681-BBD5-AE8F3F8A9C1F}" dt="2025-01-14T05:56:32.095" v="384" actId="403"/>
          <ac:spMkLst>
            <pc:docMk/>
            <pc:sldMk cId="1077244714" sldId="293"/>
            <ac:spMk id="11" creationId="{1989BC7E-59EC-A513-AFF6-3C70C0CADB22}"/>
          </ac:spMkLst>
        </pc:spChg>
        <pc:spChg chg="mod">
          <ac:chgData name="Vamsi Mudila" userId="579a7a5f9f39f2b5" providerId="LiveId" clId="{A1D9072D-1D8A-4681-BBD5-AE8F3F8A9C1F}" dt="2025-01-14T06:17:43.532" v="491"/>
          <ac:spMkLst>
            <pc:docMk/>
            <pc:sldMk cId="1077244714" sldId="293"/>
            <ac:spMk id="16" creationId="{D997C0E8-5447-2B3D-A6D4-12893902AF6A}"/>
          </ac:spMkLst>
        </pc:spChg>
        <pc:picChg chg="mod">
          <ac:chgData name="Vamsi Mudila" userId="579a7a5f9f39f2b5" providerId="LiveId" clId="{A1D9072D-1D8A-4681-BBD5-AE8F3F8A9C1F}" dt="2025-01-14T05:56:37.044" v="385" actId="14100"/>
          <ac:picMkLst>
            <pc:docMk/>
            <pc:sldMk cId="1077244714" sldId="293"/>
            <ac:picMk id="15" creationId="{1029C045-21DA-0B39-7407-E38181198AD8}"/>
          </ac:picMkLst>
        </pc:picChg>
      </pc:sldChg>
      <pc:sldChg chg="addSp delSp modSp mod ord modNotesTx">
        <pc:chgData name="Vamsi Mudila" userId="579a7a5f9f39f2b5" providerId="LiveId" clId="{A1D9072D-1D8A-4681-BBD5-AE8F3F8A9C1F}" dt="2025-01-14T06:17:43.532" v="491"/>
        <pc:sldMkLst>
          <pc:docMk/>
          <pc:sldMk cId="2425943878" sldId="294"/>
        </pc:sldMkLst>
        <pc:spChg chg="mod">
          <ac:chgData name="Vamsi Mudila" userId="579a7a5f9f39f2b5" providerId="LiveId" clId="{A1D9072D-1D8A-4681-BBD5-AE8F3F8A9C1F}" dt="2025-01-14T05:27:50.970" v="280"/>
          <ac:spMkLst>
            <pc:docMk/>
            <pc:sldMk cId="2425943878" sldId="294"/>
            <ac:spMk id="2" creationId="{8769183E-011C-F2D1-A294-2099D5622348}"/>
          </ac:spMkLst>
        </pc:spChg>
        <pc:spChg chg="add del mod">
          <ac:chgData name="Vamsi Mudila" userId="579a7a5f9f39f2b5" providerId="LiveId" clId="{A1D9072D-1D8A-4681-BBD5-AE8F3F8A9C1F}" dt="2025-01-14T05:29:19.445" v="301"/>
          <ac:spMkLst>
            <pc:docMk/>
            <pc:sldMk cId="2425943878" sldId="294"/>
            <ac:spMk id="3" creationId="{9F08087C-64A2-24E2-D8F4-4723032F83BC}"/>
          </ac:spMkLst>
        </pc:spChg>
        <pc:spChg chg="mod">
          <ac:chgData name="Vamsi Mudila" userId="579a7a5f9f39f2b5" providerId="LiveId" clId="{A1D9072D-1D8A-4681-BBD5-AE8F3F8A9C1F}" dt="2025-01-14T06:17:43.532" v="491"/>
          <ac:spMkLst>
            <pc:docMk/>
            <pc:sldMk cId="2425943878" sldId="294"/>
            <ac:spMk id="7" creationId="{CCF36BAB-6BCB-0F5D-FF88-1048EE3B34CF}"/>
          </ac:spMkLst>
        </pc:spChg>
        <pc:spChg chg="mod">
          <ac:chgData name="Vamsi Mudila" userId="579a7a5f9f39f2b5" providerId="LiveId" clId="{A1D9072D-1D8A-4681-BBD5-AE8F3F8A9C1F}" dt="2025-01-14T05:55:14.843" v="383" actId="2711"/>
          <ac:spMkLst>
            <pc:docMk/>
            <pc:sldMk cId="2425943878" sldId="294"/>
            <ac:spMk id="8" creationId="{A2845957-EAC6-493F-1753-40C8AD54CE0C}"/>
          </ac:spMkLst>
        </pc:spChg>
      </pc:sldChg>
      <pc:sldChg chg="addSp delSp modSp mod modNotesTx">
        <pc:chgData name="Vamsi Mudila" userId="579a7a5f9f39f2b5" providerId="LiveId" clId="{A1D9072D-1D8A-4681-BBD5-AE8F3F8A9C1F}" dt="2025-01-14T06:17:43.532" v="491"/>
        <pc:sldMkLst>
          <pc:docMk/>
          <pc:sldMk cId="2739897680" sldId="295"/>
        </pc:sldMkLst>
        <pc:spChg chg="mod">
          <ac:chgData name="Vamsi Mudila" userId="579a7a5f9f39f2b5" providerId="LiveId" clId="{A1D9072D-1D8A-4681-BBD5-AE8F3F8A9C1F}" dt="2025-01-14T06:07:29.132" v="400" actId="122"/>
          <ac:spMkLst>
            <pc:docMk/>
            <pc:sldMk cId="2739897680" sldId="295"/>
            <ac:spMk id="2" creationId="{C5D9B91A-F766-59F3-333B-48812392E4D0}"/>
          </ac:spMkLst>
        </pc:spChg>
        <pc:spChg chg="mod">
          <ac:chgData name="Vamsi Mudila" userId="579a7a5f9f39f2b5" providerId="LiveId" clId="{A1D9072D-1D8A-4681-BBD5-AE8F3F8A9C1F}" dt="2025-01-14T06:09:21.006" v="426" actId="2711"/>
          <ac:spMkLst>
            <pc:docMk/>
            <pc:sldMk cId="2739897680" sldId="295"/>
            <ac:spMk id="3" creationId="{FD49B9B8-0605-F20C-DBCF-13B4A3842992}"/>
          </ac:spMkLst>
        </pc:spChg>
        <pc:spChg chg="add del mod">
          <ac:chgData name="Vamsi Mudila" userId="579a7a5f9f39f2b5" providerId="LiveId" clId="{A1D9072D-1D8A-4681-BBD5-AE8F3F8A9C1F}" dt="2025-01-14T06:07:59.124" v="405"/>
          <ac:spMkLst>
            <pc:docMk/>
            <pc:sldMk cId="2739897680" sldId="295"/>
            <ac:spMk id="4" creationId="{DD7A7CB2-CB8B-F5EE-4A3D-C277EE1AE340}"/>
          </ac:spMkLst>
        </pc:spChg>
        <pc:spChg chg="add mod">
          <ac:chgData name="Vamsi Mudila" userId="579a7a5f9f39f2b5" providerId="LiveId" clId="{A1D9072D-1D8A-4681-BBD5-AE8F3F8A9C1F}" dt="2025-01-14T06:08:51.570" v="421" actId="571"/>
          <ac:spMkLst>
            <pc:docMk/>
            <pc:sldMk cId="2739897680" sldId="295"/>
            <ac:spMk id="5" creationId="{CC0CF70F-14CB-E1AF-62EF-ABE4E5840DC4}"/>
          </ac:spMkLst>
        </pc:spChg>
        <pc:spChg chg="mod">
          <ac:chgData name="Vamsi Mudila" userId="579a7a5f9f39f2b5" providerId="LiveId" clId="{A1D9072D-1D8A-4681-BBD5-AE8F3F8A9C1F}" dt="2025-01-14T06:17:43.532" v="491"/>
          <ac:spMkLst>
            <pc:docMk/>
            <pc:sldMk cId="2739897680" sldId="295"/>
            <ac:spMk id="7" creationId="{E56F3D5F-E6BB-2F04-7752-BCE4E7DA4099}"/>
          </ac:spMkLst>
        </pc:spChg>
        <pc:spChg chg="add mod">
          <ac:chgData name="Vamsi Mudila" userId="579a7a5f9f39f2b5" providerId="LiveId" clId="{A1D9072D-1D8A-4681-BBD5-AE8F3F8A9C1F}" dt="2025-01-14T06:08:54.121" v="423" actId="571"/>
          <ac:spMkLst>
            <pc:docMk/>
            <pc:sldMk cId="2739897680" sldId="295"/>
            <ac:spMk id="8" creationId="{57CFE488-8744-73FE-2170-D9B3A82B059D}"/>
          </ac:spMkLst>
        </pc:spChg>
      </pc:sldChg>
      <pc:sldChg chg="addSp delSp modSp mod modNotesTx">
        <pc:chgData name="Vamsi Mudila" userId="579a7a5f9f39f2b5" providerId="LiveId" clId="{A1D9072D-1D8A-4681-BBD5-AE8F3F8A9C1F}" dt="2025-01-14T06:17:43.532" v="491"/>
        <pc:sldMkLst>
          <pc:docMk/>
          <pc:sldMk cId="653191822" sldId="296"/>
        </pc:sldMkLst>
        <pc:spChg chg="mod">
          <ac:chgData name="Vamsi Mudila" userId="579a7a5f9f39f2b5" providerId="LiveId" clId="{A1D9072D-1D8A-4681-BBD5-AE8F3F8A9C1F}" dt="2025-01-14T04:54:57.442" v="134" actId="20577"/>
          <ac:spMkLst>
            <pc:docMk/>
            <pc:sldMk cId="653191822" sldId="296"/>
            <ac:spMk id="2" creationId="{E2C99C0F-66EB-033A-61AB-A12007671960}"/>
          </ac:spMkLst>
        </pc:spChg>
        <pc:spChg chg="add mod">
          <ac:chgData name="Vamsi Mudila" userId="579a7a5f9f39f2b5" providerId="LiveId" clId="{A1D9072D-1D8A-4681-BBD5-AE8F3F8A9C1F}" dt="2025-01-14T02:56:23.413" v="48"/>
          <ac:spMkLst>
            <pc:docMk/>
            <pc:sldMk cId="653191822" sldId="296"/>
            <ac:spMk id="3" creationId="{23CF96EE-E196-0D6A-9B51-718B3CC1E7C6}"/>
          </ac:spMkLst>
        </pc:spChg>
        <pc:spChg chg="add del mod">
          <ac:chgData name="Vamsi Mudila" userId="579a7a5f9f39f2b5" providerId="LiveId" clId="{A1D9072D-1D8A-4681-BBD5-AE8F3F8A9C1F}" dt="2025-01-14T03:24:22.517" v="131"/>
          <ac:spMkLst>
            <pc:docMk/>
            <pc:sldMk cId="653191822" sldId="296"/>
            <ac:spMk id="4" creationId="{6DA5D4BA-1754-4DC1-3DAA-FBB16012E945}"/>
          </ac:spMkLst>
        </pc:spChg>
        <pc:spChg chg="mod">
          <ac:chgData name="Vamsi Mudila" userId="579a7a5f9f39f2b5" providerId="LiveId" clId="{A1D9072D-1D8A-4681-BBD5-AE8F3F8A9C1F}" dt="2025-01-14T06:17:43.532" v="491"/>
          <ac:spMkLst>
            <pc:docMk/>
            <pc:sldMk cId="653191822" sldId="296"/>
            <ac:spMk id="7" creationId="{62D1D11E-3ED5-96C5-9A98-600A3CCB69DA}"/>
          </ac:spMkLst>
        </pc:spChg>
        <pc:spChg chg="mod">
          <ac:chgData name="Vamsi Mudila" userId="579a7a5f9f39f2b5" providerId="LiveId" clId="{A1D9072D-1D8A-4681-BBD5-AE8F3F8A9C1F}" dt="2025-01-14T05:52:32.620" v="366" actId="2711"/>
          <ac:spMkLst>
            <pc:docMk/>
            <pc:sldMk cId="653191822" sldId="296"/>
            <ac:spMk id="8" creationId="{B39207F4-2F51-22D5-8017-CFF9443F7B27}"/>
          </ac:spMkLst>
        </pc:spChg>
      </pc:sldChg>
      <pc:sldChg chg="addSp delSp modSp add del mod modNotesTx">
        <pc:chgData name="Vamsi Mudila" userId="579a7a5f9f39f2b5" providerId="LiveId" clId="{A1D9072D-1D8A-4681-BBD5-AE8F3F8A9C1F}" dt="2025-01-14T06:17:43.532" v="491"/>
        <pc:sldMkLst>
          <pc:docMk/>
          <pc:sldMk cId="2656953409" sldId="297"/>
        </pc:sldMkLst>
        <pc:spChg chg="mod">
          <ac:chgData name="Vamsi Mudila" userId="579a7a5f9f39f2b5" providerId="LiveId" clId="{A1D9072D-1D8A-4681-BBD5-AE8F3F8A9C1F}" dt="2025-01-14T05:35:09.063" v="321" actId="403"/>
          <ac:spMkLst>
            <pc:docMk/>
            <pc:sldMk cId="2656953409" sldId="297"/>
            <ac:spMk id="2" creationId="{B918B7A9-FD5D-4C05-3CD3-2517D28A66E6}"/>
          </ac:spMkLst>
        </pc:spChg>
        <pc:spChg chg="add del mod">
          <ac:chgData name="Vamsi Mudila" userId="579a7a5f9f39f2b5" providerId="LiveId" clId="{A1D9072D-1D8A-4681-BBD5-AE8F3F8A9C1F}" dt="2025-01-14T05:48:58.029" v="326" actId="931"/>
          <ac:spMkLst>
            <pc:docMk/>
            <pc:sldMk cId="2656953409" sldId="297"/>
            <ac:spMk id="6" creationId="{B003F54A-A3E5-3A4D-B572-94C48BD73213}"/>
          </ac:spMkLst>
        </pc:spChg>
        <pc:spChg chg="mod">
          <ac:chgData name="Vamsi Mudila" userId="579a7a5f9f39f2b5" providerId="LiveId" clId="{A1D9072D-1D8A-4681-BBD5-AE8F3F8A9C1F}" dt="2025-01-14T05:52:20.407" v="365" actId="2711"/>
          <ac:spMkLst>
            <pc:docMk/>
            <pc:sldMk cId="2656953409" sldId="297"/>
            <ac:spMk id="11" creationId="{D7DEBAB8-9A93-4573-F408-EDACECBCBBE9}"/>
          </ac:spMkLst>
        </pc:spChg>
        <pc:spChg chg="mod">
          <ac:chgData name="Vamsi Mudila" userId="579a7a5f9f39f2b5" providerId="LiveId" clId="{A1D9072D-1D8A-4681-BBD5-AE8F3F8A9C1F}" dt="2025-01-14T06:17:43.532" v="491"/>
          <ac:spMkLst>
            <pc:docMk/>
            <pc:sldMk cId="2656953409" sldId="297"/>
            <ac:spMk id="16" creationId="{4858C08C-EB5B-C24A-0088-3FF48AAAD1A1}"/>
          </ac:spMkLst>
        </pc:spChg>
        <pc:picChg chg="add del mod">
          <ac:chgData name="Vamsi Mudila" userId="579a7a5f9f39f2b5" providerId="LiveId" clId="{A1D9072D-1D8A-4681-BBD5-AE8F3F8A9C1F}" dt="2025-01-14T05:48:48.247" v="325" actId="21"/>
          <ac:picMkLst>
            <pc:docMk/>
            <pc:sldMk cId="2656953409" sldId="297"/>
            <ac:picMk id="4" creationId="{EA12FDBB-420A-668C-A215-09D163571480}"/>
          </ac:picMkLst>
        </pc:picChg>
        <pc:picChg chg="add mod">
          <ac:chgData name="Vamsi Mudila" userId="579a7a5f9f39f2b5" providerId="LiveId" clId="{A1D9072D-1D8A-4681-BBD5-AE8F3F8A9C1F}" dt="2025-01-14T05:51:43.520" v="343" actId="14100"/>
          <ac:picMkLst>
            <pc:docMk/>
            <pc:sldMk cId="2656953409" sldId="297"/>
            <ac:picMk id="8" creationId="{CBF69FB4-63FA-65B4-EBD6-7760A873ADC8}"/>
          </ac:picMkLst>
        </pc:picChg>
        <pc:picChg chg="del mod">
          <ac:chgData name="Vamsi Mudila" userId="579a7a5f9f39f2b5" providerId="LiveId" clId="{A1D9072D-1D8A-4681-BBD5-AE8F3F8A9C1F}" dt="2025-01-14T05:48:44.683" v="324" actId="478"/>
          <ac:picMkLst>
            <pc:docMk/>
            <pc:sldMk cId="2656953409" sldId="297"/>
            <ac:picMk id="15" creationId="{DE7DFA65-923C-08F1-A337-6781A66E7F3C}"/>
          </ac:picMkLst>
        </pc:picChg>
      </pc:sldChg>
      <pc:sldChg chg="add del">
        <pc:chgData name="Vamsi Mudila" userId="579a7a5f9f39f2b5" providerId="LiveId" clId="{A1D9072D-1D8A-4681-BBD5-AE8F3F8A9C1F}" dt="2025-01-14T06:07:21.385" v="398" actId="47"/>
        <pc:sldMkLst>
          <pc:docMk/>
          <pc:sldMk cId="2128176116" sldId="298"/>
        </pc:sldMkLst>
      </pc:sldChg>
      <pc:sldChg chg="addSp delSp modSp add mod modNotesTx">
        <pc:chgData name="Vamsi Mudila" userId="579a7a5f9f39f2b5" providerId="LiveId" clId="{A1D9072D-1D8A-4681-BBD5-AE8F3F8A9C1F}" dt="2025-01-14T06:17:43.532" v="491"/>
        <pc:sldMkLst>
          <pc:docMk/>
          <pc:sldMk cId="2328951859" sldId="298"/>
        </pc:sldMkLst>
        <pc:spChg chg="mod">
          <ac:chgData name="Vamsi Mudila" userId="579a7a5f9f39f2b5" providerId="LiveId" clId="{A1D9072D-1D8A-4681-BBD5-AE8F3F8A9C1F}" dt="2025-01-14T06:14:05.857" v="440"/>
          <ac:spMkLst>
            <pc:docMk/>
            <pc:sldMk cId="2328951859" sldId="298"/>
            <ac:spMk id="2" creationId="{C5D9B91A-F766-59F3-333B-48812392E4D0}"/>
          </ac:spMkLst>
        </pc:spChg>
        <pc:spChg chg="mod">
          <ac:chgData name="Vamsi Mudila" userId="579a7a5f9f39f2b5" providerId="LiveId" clId="{A1D9072D-1D8A-4681-BBD5-AE8F3F8A9C1F}" dt="2025-01-14T06:15:38.463" v="466" actId="1076"/>
          <ac:spMkLst>
            <pc:docMk/>
            <pc:sldMk cId="2328951859" sldId="298"/>
            <ac:spMk id="3" creationId="{FD49B9B8-0605-F20C-DBCF-13B4A3842992}"/>
          </ac:spMkLst>
        </pc:spChg>
        <pc:spChg chg="add del mod">
          <ac:chgData name="Vamsi Mudila" userId="579a7a5f9f39f2b5" providerId="LiveId" clId="{A1D9072D-1D8A-4681-BBD5-AE8F3F8A9C1F}" dt="2025-01-14T06:14:27.594" v="445"/>
          <ac:spMkLst>
            <pc:docMk/>
            <pc:sldMk cId="2328951859" sldId="298"/>
            <ac:spMk id="4" creationId="{6240DF67-484A-39BC-8B50-F96252C9124E}"/>
          </ac:spMkLst>
        </pc:spChg>
        <pc:spChg chg="mod">
          <ac:chgData name="Vamsi Mudila" userId="579a7a5f9f39f2b5" providerId="LiveId" clId="{A1D9072D-1D8A-4681-BBD5-AE8F3F8A9C1F}" dt="2025-01-14T06:17:43.532" v="491"/>
          <ac:spMkLst>
            <pc:docMk/>
            <pc:sldMk cId="2328951859" sldId="298"/>
            <ac:spMk id="7" creationId="{E56F3D5F-E6BB-2F04-7752-BCE4E7DA409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078656-97B0-44EE-AB18-6DB9DE5B0B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9F2C3-AD08-4E6D-A088-368B34DF11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3FD57-3794-4120-98FF-C2AE06E1D288}" type="datetime1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671FA-A8DC-45FF-B65C-1D9118C13C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88980-5C1C-4C7C-9176-423606A77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4C7E2-0C3F-4060-B8AB-B08C9D4C81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34715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63DFDFE-3139-469E-B55A-AF14001CBA81}" type="datetime1">
              <a:rPr lang="en-GB" smtClean="0"/>
              <a:t>14/01/2025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30E6F85-6220-421D-9203-84F526C4C60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Good afternoon, everyone. My name is Vamsi Mudila, and I am here to present the findings from my analysis of room utilization at Reed Mews.</a:t>
            </a:r>
          </a:p>
          <a:p>
            <a:r>
              <a:rPr lang="en-GB" dirty="0"/>
              <a:t>This presentation will cover the key findings from the data analysis, the approach and tools used, recommendations on whether additional rooms are required, and a scalable solution for continuous monitoring of room usage. </a:t>
            </a:r>
          </a:p>
          <a:p>
            <a:r>
              <a:rPr lang="en-GB" dirty="0"/>
              <a:t>Let’s begin with the objectives of this project.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63DFDFE-3139-469E-B55A-AF14001CBA81}" type="datetime1">
              <a:rPr lang="en-GB" smtClean="0"/>
              <a:t>14/01/2025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0E6F85-6220-421D-9203-84F526C4C60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47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983A8-4654-FA81-67C2-ACFC67498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E61A50-6D40-B7A9-E95C-C82956300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912362-6328-9FD7-6421-75A827340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primary goal of this project is to evaluate the current utilization of rooms at Reed Mews and provide empirical evidence for making decisions regarding additional rooms.</a:t>
            </a:r>
          </a:p>
          <a:p>
            <a:r>
              <a:rPr lang="en-GB" dirty="0"/>
              <a:t>Specifically, we aim to measure room utilization levels, identify trends and anomalies in usage, and provide actionable recommendations to optimize the existing space. </a:t>
            </a:r>
          </a:p>
          <a:p>
            <a:r>
              <a:rPr lang="en-GB" dirty="0"/>
              <a:t>Finally, I propose a scalable solution for ongoing monitoring and predictive analysis to help with future planning.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73DC5-F6C7-5C60-F2E5-7395DFFF8E4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63DFDFE-3139-469E-B55A-AF14001CBA81}" type="datetime1">
              <a:rPr lang="en-GB" smtClean="0"/>
              <a:t>14/01/2025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44DF4-14DD-B429-68BB-D4C533F34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0E6F85-6220-421D-9203-84F526C4C605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6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analysing the data, here are the key findings for the ground and first floors.</a:t>
            </a:r>
          </a:p>
          <a:p>
            <a:r>
              <a:rPr lang="en-GB" dirty="0"/>
              <a:t>On the ground floor, average utilization ranges from 48.45% for Room G01 to 20.83% for Room G02, with all rooms reaching 100% peak utilization at certain times.</a:t>
            </a:r>
          </a:p>
          <a:p>
            <a:r>
              <a:rPr lang="en-GB" dirty="0"/>
              <a:t>Similarly, on the first floor, average utilization varies between 42.28% for Unit 11 and 28.11% for Room 1.03, with peak utilization again reaching 100%.In terms of trends, the busiest times are between 10 AM and 3 PM, while Fridays show the least utilization across both floors.</a:t>
            </a:r>
          </a:p>
          <a:p>
            <a:r>
              <a:rPr lang="en-GB" dirty="0"/>
              <a:t>These findings indicate that the space is heavily used during specific times, but there are opportunities for better scheduling to reduce overcrowding.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63DFDFE-3139-469E-B55A-AF14001CBA81}" type="datetime1">
              <a:rPr lang="en-GB" smtClean="0"/>
              <a:t>14/01/2025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0E6F85-6220-421D-9203-84F526C4C605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88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Now, let me walk you through the approach used for this analysis.</a:t>
            </a:r>
          </a:p>
          <a:p>
            <a:r>
              <a:rPr lang="en-GB" dirty="0"/>
              <a:t>First, I prepared the data by cleaning it to remove duplicates, addressing missing values, and standardizing timestamps for time-series analysis.</a:t>
            </a:r>
          </a:p>
          <a:p>
            <a:r>
              <a:rPr lang="en-GB" dirty="0"/>
              <a:t>Metrics like average utilization and peak utilization were calculated, with thresholds set to identify underutilized rooms—those below 30% utilization—and overutilized rooms—those above 90%.Patterns were analysed using hourly and weekly trends, while anomalies were detected using statistical z-scores.</a:t>
            </a:r>
          </a:p>
          <a:p>
            <a:r>
              <a:rPr lang="en-GB" dirty="0"/>
              <a:t>Finally, I developed an interactive dashboard using Python, Dash, and </a:t>
            </a:r>
            <a:r>
              <a:rPr lang="en-GB" dirty="0" err="1"/>
              <a:t>Plotly</a:t>
            </a:r>
            <a:r>
              <a:rPr lang="en-GB" dirty="0"/>
              <a:t> to visualize the data and insights in real time.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63DFDFE-3139-469E-B55A-AF14001CBA81}" type="datetime1">
              <a:rPr lang="en-GB" smtClean="0"/>
              <a:t>14/01/2025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0E6F85-6220-421D-9203-84F526C4C605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79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en-GB" dirty="0"/>
              <a:t>Based on the analysis, here are my recommendations:</a:t>
            </a:r>
          </a:p>
          <a:p>
            <a:pPr>
              <a:buFont typeface="+mj-lt"/>
              <a:buAutoNum type="arabicPeriod"/>
            </a:pPr>
            <a:r>
              <a:rPr lang="en-GB" dirty="0"/>
              <a:t>Redistribute activities to underutilized rooms, such as G02 on the ground floor and Room 1.03 on the first floor, to balance usage.</a:t>
            </a:r>
          </a:p>
          <a:p>
            <a:pPr>
              <a:buFont typeface="+mj-lt"/>
              <a:buAutoNum type="arabicPeriod"/>
            </a:pPr>
            <a:r>
              <a:rPr lang="en-GB" dirty="0"/>
              <a:t>Shift activities during peak hours, which are 10 AM to 3 PM, to less utilized periods in the early morning or evening.</a:t>
            </a:r>
          </a:p>
          <a:p>
            <a:pPr>
              <a:buFont typeface="+mj-lt"/>
              <a:buAutoNum type="arabicPeriod"/>
            </a:pPr>
            <a:r>
              <a:rPr lang="en-GB" dirty="0"/>
              <a:t>Investigate anomalies that may be caused by scheduling inefficiencies or unexpected events.</a:t>
            </a:r>
          </a:p>
          <a:p>
            <a:pPr>
              <a:buFont typeface="+mj-lt"/>
              <a:buAutoNum type="arabicPeriod"/>
            </a:pPr>
            <a:r>
              <a:rPr lang="en-GB" dirty="0"/>
              <a:t>Finally, there is no immediate need for the nine additional rooms. Optimizing the existing space through better scheduling and a dynamic booking system should suffice for the current demand.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63DFDFE-3139-469E-B55A-AF14001CBA81}" type="datetime1">
              <a:rPr lang="en-GB" smtClean="0"/>
              <a:t>14/01/2025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0E6F85-6220-421D-9203-84F526C4C60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95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B6157-933E-1FB1-9CD1-C062A8691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1CC7F4-0F12-6580-9579-9627F6185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731170-1F72-63B8-15A8-D5B69B6D1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this slide, I’ll present the scalable solution proposal, focusing on its data model, core features, and workflow.</a:t>
            </a:r>
          </a:p>
          <a:p>
            <a:r>
              <a:rPr lang="en-GB" b="1" dirty="0"/>
              <a:t>Workflow:</a:t>
            </a:r>
            <a:r>
              <a:rPr lang="en-GB" dirty="0"/>
              <a:t> The diagram illustrates how these components work together. Data flows from IoT sensors into a </a:t>
            </a:r>
            <a:r>
              <a:rPr lang="en-GB" b="1" dirty="0"/>
              <a:t>data pipeline</a:t>
            </a:r>
            <a:r>
              <a:rPr lang="en-GB" dirty="0"/>
              <a:t>, which processes it and stores it securely in a cloud environment. The stored data is then </a:t>
            </a:r>
            <a:r>
              <a:rPr lang="en-GB" dirty="0" err="1"/>
              <a:t>analyzed</a:t>
            </a:r>
            <a:r>
              <a:rPr lang="en-GB" dirty="0"/>
              <a:t> using machine learning algorithms to identify patterns, and the results are visualized in an interactive dashboard built using Dash and </a:t>
            </a:r>
            <a:r>
              <a:rPr lang="en-GB" dirty="0" err="1"/>
              <a:t>Plotly</a:t>
            </a:r>
            <a:r>
              <a:rPr lang="en-GB" dirty="0"/>
              <a:t>.</a:t>
            </a:r>
          </a:p>
          <a:p>
            <a:r>
              <a:rPr lang="en-GB" b="1" dirty="0"/>
              <a:t>Transition:</a:t>
            </a:r>
            <a:r>
              <a:rPr lang="en-GB" dirty="0"/>
              <a:t> "This solution is designed to be scalable, cost-effective, and future-proof, ensuring that Reed Mews can make informed decisions about room utilization efficiently.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AF68-F002-B76A-1A00-25BE73BD17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63DFDFE-3139-469E-B55A-AF14001CBA81}" type="datetime1">
              <a:rPr lang="en-GB" smtClean="0"/>
              <a:t>14/01/2025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635F7-202D-473E-00F6-828E58A186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0E6F85-6220-421D-9203-84F526C4C605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74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43749-5C84-31AD-92D1-16E2EA3F8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651F7-0B56-BBC0-E007-574023E39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90BE17-0B80-D966-B817-37F475BCC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project was implemented entirely in Python, leveraging its powerful ecosystem for data analysis, visualization, and scalability.</a:t>
            </a:r>
          </a:p>
          <a:p>
            <a:r>
              <a:rPr lang="en-GB" dirty="0"/>
              <a:t>Dash and </a:t>
            </a:r>
            <a:r>
              <a:rPr lang="en-GB" dirty="0" err="1"/>
              <a:t>Plotly</a:t>
            </a:r>
            <a:r>
              <a:rPr lang="en-GB" dirty="0"/>
              <a:t> were chosen for their ability to create interactive, user-friendly dashboards.</a:t>
            </a:r>
          </a:p>
          <a:p>
            <a:r>
              <a:rPr lang="en-GB" dirty="0"/>
              <a:t>Pandas and NumPy were used for efficient data preprocessing and aggregation, while Seaborn and Matplotlib aided in exploratory visualizations.</a:t>
            </a:r>
          </a:p>
          <a:p>
            <a:r>
              <a:rPr lang="en-GB" dirty="0"/>
              <a:t>For future scalability, cloud platforms like AWS or Azure are recommended to handle real-time data ingestion and predictive analytics.</a:t>
            </a:r>
          </a:p>
          <a:p>
            <a:r>
              <a:rPr lang="en-GB" dirty="0"/>
              <a:t>Using Python ensured a streamlined, cost-effective, and scalable solution tailored to the Estates team’s needs.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0305-DBAA-63D3-0FE6-67025C47C3C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63DFDFE-3139-469E-B55A-AF14001CBA81}" type="datetime1">
              <a:rPr lang="en-GB" smtClean="0"/>
              <a:t>14/01/2025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48765-CD89-3C16-572E-3A5CC932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0E6F85-6220-421D-9203-84F526C4C605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013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43749-5C84-31AD-92D1-16E2EA3F8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651F7-0B56-BBC0-E007-574023E39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90BE17-0B80-D966-B817-37F475BCCA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conclude, this analysis demonstrates that the current space at Reed Mews is sufficient if scheduling is optimized and underutilized rooms are better utilized.</a:t>
            </a:r>
          </a:p>
          <a:p>
            <a:r>
              <a:rPr lang="en-GB" dirty="0"/>
              <a:t>Implementing the proposed scalable solution will enable real-time monitoring and provide predictive insights for proactive decision-making.</a:t>
            </a:r>
          </a:p>
          <a:p>
            <a:r>
              <a:rPr lang="en-GB" dirty="0"/>
              <a:t>Next steps include deploying a smart booking system, monitoring utilization metrics with the proposed data model, and reviewing results after six months.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0305-DBAA-63D3-0FE6-67025C47C3C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63DFDFE-3139-469E-B55A-AF14001CBA81}" type="datetime1">
              <a:rPr lang="en-GB" smtClean="0"/>
              <a:t>14/01/2025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48765-CD89-3C16-572E-3A5CC932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0E6F85-6220-421D-9203-84F526C4C605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013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for your attention. I’m happy to answer any questions you may have.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63DFDFE-3139-469E-B55A-AF14001CBA81}" type="datetime1">
              <a:rPr lang="en-GB" smtClean="0"/>
              <a:t>14/01/2025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0E6F85-6220-421D-9203-84F526C4C605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16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728D19-281F-4946-9684-65A557653D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12D4F2-D8CF-48D7-8E93-9342D2AE3950}"/>
              </a:ext>
            </a:extLst>
          </p:cNvPr>
          <p:cNvSpPr/>
          <p:nvPr userDrawn="1"/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1071F9-5F9E-43AF-B1F9-8F94CCA0D1D0}"/>
              </a:ext>
            </a:extLst>
          </p:cNvPr>
          <p:cNvSpPr/>
          <p:nvPr userDrawn="1"/>
        </p:nvSpPr>
        <p:spPr>
          <a:xfrm rot="10800000">
            <a:off x="-4" y="456773"/>
            <a:ext cx="12191999" cy="64008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2000">
                <a:schemeClr val="accent2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54D1A4-E8FD-4E5A-A528-35498A356680}"/>
              </a:ext>
            </a:extLst>
          </p:cNvPr>
          <p:cNvSpPr/>
          <p:nvPr userDrawn="1"/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13000">
                <a:schemeClr val="accent2">
                  <a:alpha val="61000"/>
                </a:schemeClr>
              </a:gs>
              <a:gs pos="99000">
                <a:schemeClr val="accent4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D6FD0CF-1406-477D-A12B-53DC561B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918" y="1028700"/>
            <a:ext cx="10614211" cy="1152712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0DFABF-2A96-46EC-8C35-1C4A9D0A0739}"/>
              </a:ext>
            </a:extLst>
          </p:cNvPr>
          <p:cNvSpPr/>
          <p:nvPr userDrawn="1"/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bg1">
                  <a:alpha val="16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1" name="Subtitle 7">
            <a:extLst>
              <a:ext uri="{FF2B5EF4-FFF2-40B4-BE49-F238E27FC236}">
                <a16:creationId xmlns:a16="http://schemas.microsoft.com/office/drawing/2014/main" id="{A943203E-4446-4D2D-AFEE-C3BCE7522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518"/>
            <a:ext cx="9144000" cy="609600"/>
          </a:xfrm>
        </p:spPr>
        <p:txBody>
          <a:bodyPr rtlCol="0">
            <a:norm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1400" b="0">
                <a:solidFill>
                  <a:schemeClr val="bg1"/>
                </a:solidFill>
                <a:latin typeface="+mj-lt"/>
              </a:rPr>
              <a:t>Click to edit Master subtitle style</a:t>
            </a:r>
            <a:endParaRPr lang="en-GB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7662E6F-0458-41D6-A36A-37011FA74B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3302" y="3351746"/>
            <a:ext cx="7519558" cy="3506255"/>
          </a:xfrm>
          <a:custGeom>
            <a:avLst/>
            <a:gdLst>
              <a:gd name="connsiteX0" fmla="*/ 3759779 w 7519558"/>
              <a:gd name="connsiteY0" fmla="*/ 0 h 3506255"/>
              <a:gd name="connsiteX1" fmla="*/ 7513560 w 7519558"/>
              <a:gd name="connsiteY1" fmla="*/ 3387468 h 3506255"/>
              <a:gd name="connsiteX2" fmla="*/ 7519558 w 7519558"/>
              <a:gd name="connsiteY2" fmla="*/ 3506255 h 3506255"/>
              <a:gd name="connsiteX3" fmla="*/ 0 w 7519558"/>
              <a:gd name="connsiteY3" fmla="*/ 3506255 h 3506255"/>
              <a:gd name="connsiteX4" fmla="*/ 5998 w 7519558"/>
              <a:gd name="connsiteY4" fmla="*/ 3387468 h 3506255"/>
              <a:gd name="connsiteX5" fmla="*/ 3759779 w 7519558"/>
              <a:gd name="connsiteY5" fmla="*/ 0 h 350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6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3200400" cy="3104856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92040" y="2109976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92040" y="3016183"/>
            <a:ext cx="3200400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7CDD05-39F5-4344-992F-995A7F9E82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0" y="2112263"/>
            <a:ext cx="320040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93C996A2-0E21-4652-A9DD-F74F8BC040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0" y="3018470"/>
            <a:ext cx="3200400" cy="3104857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71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A8306-2063-4EE3-B249-F2AA08C30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4438-1D32-4E70-8582-6A520002B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54AC3-129F-4075-B216-D22A2C240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-170122" y="389706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117C9-4AC1-4174-8CED-D839A0508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DBA4B60-FD16-4BB9-99BE-945815DB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3200">
                <a:solidFill>
                  <a:schemeClr val="bg1"/>
                </a:solidFill>
              </a:rPr>
              <a:t>Click to edit Master title style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48B8AB-3038-447E-A760-83F9D990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4B1264E-7B5A-4325-840D-E1994D41E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08576" y="758952"/>
            <a:ext cx="2962656" cy="2514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30B566CA-63FC-43A4-A9E1-7EC3164CB4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08576" y="3593592"/>
            <a:ext cx="2962656" cy="2514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BD15FE-44A7-4CA5-815B-71FF4994DB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9901" y="693738"/>
            <a:ext cx="3522980" cy="5446712"/>
          </a:xfrm>
        </p:spPr>
        <p:txBody>
          <a:bodyPr rtlCol="0" anchor="ctr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64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9C97D6C-07B7-434E-BBAE-19379570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rtlCol="0" anchor="b">
            <a:normAutofit/>
          </a:bodyPr>
          <a:lstStyle/>
          <a:p>
            <a:pPr rtl="0"/>
            <a:r>
              <a:rPr lang="en-GB" sz="2800"/>
              <a:t>Click to edit Master title style</a:t>
            </a:r>
            <a:endParaRPr lang="en-GB" sz="28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A2D2C88-FFBE-4F25-871F-68A09C5F53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119872" cy="6409944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0529A2-5928-42C4-B397-6AEE7520D2C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643938" y="2530475"/>
            <a:ext cx="3023806" cy="3427413"/>
          </a:xfrm>
        </p:spPr>
        <p:txBody>
          <a:bodyPr rtlCol="0"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036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rtlCol="0" anchor="b"/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rtlCol="0" anchor="b"/>
          <a:lstStyle>
            <a:lvl1pPr>
              <a:defRPr sz="3200" baseline="0"/>
            </a:lvl1pPr>
          </a:lstStyle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06F3896-19D4-4232-82CE-6C81979F6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1D0E40-FF26-4842-B967-3FA07E78DC55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BE4E0C1-B316-4C88-9FF8-5BA9F1C67DC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F7B3B56-B1E0-482A-BCB7-F6DFF267F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184687" y="1185453"/>
            <a:ext cx="6408742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6FDA2-772B-4D2A-AB6A-EE70A258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3780" y="3413921"/>
            <a:ext cx="195104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291B3-B6EE-40A3-8DD7-FA478AD26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0635413">
            <a:off x="-364225" y="1757079"/>
            <a:ext cx="3900087" cy="4178958"/>
          </a:xfrm>
          <a:custGeom>
            <a:avLst/>
            <a:gdLst>
              <a:gd name="connsiteX0" fmla="*/ 2431955 w 3900087"/>
              <a:gd name="connsiteY0" fmla="*/ 93939 h 4178958"/>
              <a:gd name="connsiteX1" fmla="*/ 3900087 w 3900087"/>
              <a:gd name="connsiteY1" fmla="*/ 2089479 h 4178958"/>
              <a:gd name="connsiteX2" fmla="*/ 1810608 w 3900087"/>
              <a:gd name="connsiteY2" fmla="*/ 4178958 h 4178958"/>
              <a:gd name="connsiteX3" fmla="*/ 77979 w 3900087"/>
              <a:gd name="connsiteY3" fmla="*/ 3257727 h 4178958"/>
              <a:gd name="connsiteX4" fmla="*/ 0 w 3900087"/>
              <a:gd name="connsiteY4" fmla="*/ 3129368 h 4178958"/>
              <a:gd name="connsiteX5" fmla="*/ 831517 w 3900087"/>
              <a:gd name="connsiteY5" fmla="*/ 244058 h 4178958"/>
              <a:gd name="connsiteX6" fmla="*/ 997289 w 3900087"/>
              <a:gd name="connsiteY6" fmla="*/ 164202 h 4178958"/>
              <a:gd name="connsiteX7" fmla="*/ 1810608 w 3900087"/>
              <a:gd name="connsiteY7" fmla="*/ 0 h 4178958"/>
              <a:gd name="connsiteX8" fmla="*/ 2431955 w 390008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7" h="4178958">
                <a:moveTo>
                  <a:pt x="2431955" y="93939"/>
                </a:moveTo>
                <a:cubicBezTo>
                  <a:pt x="3282516" y="358491"/>
                  <a:pt x="3900087" y="1151865"/>
                  <a:pt x="3900087" y="2089479"/>
                </a:cubicBezTo>
                <a:cubicBezTo>
                  <a:pt x="3900087" y="3243466"/>
                  <a:pt x="2964595" y="4178958"/>
                  <a:pt x="1810608" y="4178958"/>
                </a:cubicBezTo>
                <a:cubicBezTo>
                  <a:pt x="1089366" y="4178958"/>
                  <a:pt x="453474" y="3813531"/>
                  <a:pt x="77979" y="3257727"/>
                </a:cubicBezTo>
                <a:lnTo>
                  <a:pt x="0" y="3129368"/>
                </a:lnTo>
                <a:lnTo>
                  <a:pt x="831517" y="244058"/>
                </a:lnTo>
                <a:lnTo>
                  <a:pt x="997289" y="164202"/>
                </a:lnTo>
                <a:cubicBezTo>
                  <a:pt x="1247270" y="58468"/>
                  <a:pt x="1522111" y="0"/>
                  <a:pt x="1810608" y="0"/>
                </a:cubicBezTo>
                <a:cubicBezTo>
                  <a:pt x="2026981" y="0"/>
                  <a:pt x="2235672" y="32888"/>
                  <a:pt x="2431955" y="93939"/>
                </a:cubicBezTo>
                <a:close/>
              </a:path>
            </a:pathLst>
          </a:custGeom>
          <a:gradFill>
            <a:gsLst>
              <a:gs pos="34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997F7F-035E-456B-A91D-44910446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7595" y="413658"/>
            <a:ext cx="4400609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0052647-C66D-4244-962F-2AA82F92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6" y="586633"/>
            <a:ext cx="3125336" cy="361158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43D0BC76-B58B-4508-A4FF-DC3D3AD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1" y="1912217"/>
            <a:ext cx="4114800" cy="45720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3B76-2F23-43F4-BD43-914BAEE88CF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778375" y="863600"/>
            <a:ext cx="3441700" cy="5130800"/>
          </a:xfrm>
        </p:spPr>
        <p:txBody>
          <a:bodyPr rtlCol="0" anchor="ctr">
            <a:normAutofit/>
          </a:bodyPr>
          <a:lstStyle>
            <a:lvl1pPr>
              <a:buNone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/>
              <a:t>Object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25D66CC0-A06E-4254-AAF8-8DA80B0193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87384" y="868680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1" name="Picture Placeholder 39">
            <a:extLst>
              <a:ext uri="{FF2B5EF4-FFF2-40B4-BE49-F238E27FC236}">
                <a16:creationId xmlns:a16="http://schemas.microsoft.com/office/drawing/2014/main" id="{9E32C36A-291F-44F8-81D5-1899179E0A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87384" y="2688336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2" name="Picture Placeholder 39">
            <a:extLst>
              <a:ext uri="{FF2B5EF4-FFF2-40B4-BE49-F238E27FC236}">
                <a16:creationId xmlns:a16="http://schemas.microsoft.com/office/drawing/2014/main" id="{E44311D2-BC20-4706-9F00-7D9178FB0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87384" y="4526280"/>
            <a:ext cx="2505456" cy="1499616"/>
          </a:xfrm>
          <a:solidFill>
            <a:schemeClr val="accent6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0C91521-9FA7-4A68-9C94-30DAE875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10111" y="6409170"/>
            <a:ext cx="3702392" cy="44883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Monday, February 1, 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3143B3C-F960-42CF-BBA0-4990E98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9A857F5-96C8-461D-A78C-38E92FE1C5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92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A4A873-9306-44F1-9047-F853F008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893" y="457200"/>
            <a:ext cx="6230956" cy="1569368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B5C48D-A262-4537-89A8-437CBFD86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702E7C4-3925-41D8-8339-6521FE726B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60347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D748BF23-0309-4049-B999-7977CE56B2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206940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342D563E-638C-4E20-9FB7-739D6E4A9A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810409"/>
            <a:ext cx="4041648" cy="1600200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CF384C-15B5-46CF-BA28-3C6898C9A97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70438" y="2368550"/>
            <a:ext cx="6230411" cy="3390900"/>
          </a:xfrm>
        </p:spPr>
        <p:txBody>
          <a:bodyPr rtlCol="0"/>
          <a:lstStyle>
            <a:lvl1pPr marL="0" indent="0">
              <a:buNone/>
              <a:defRPr sz="1800"/>
            </a:lvl1pPr>
            <a:lvl2pPr>
              <a:buNone/>
              <a:defRPr sz="1800"/>
            </a:lvl2pPr>
            <a:lvl3pPr>
              <a:buNone/>
              <a:defRPr sz="1800"/>
            </a:lvl3pPr>
            <a:lvl4pPr>
              <a:buNone/>
              <a:defRPr sz="1800"/>
            </a:lvl4pPr>
            <a:lvl5pPr>
              <a:buNone/>
              <a:defRPr sz="1800"/>
            </a:lvl5pPr>
          </a:lstStyle>
          <a:p>
            <a:pPr lvl="0" rtl="0"/>
            <a:r>
              <a:rPr lang="en-GB"/>
              <a:t>Content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0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E2DFFA2-22D4-4919-9C0C-45E51AF578AC}"/>
              </a:ext>
            </a:extLst>
          </p:cNvPr>
          <p:cNvSpPr/>
          <p:nvPr userDrawn="1"/>
        </p:nvSpPr>
        <p:spPr>
          <a:xfrm rot="5400000" flipH="1">
            <a:off x="-152592" y="162118"/>
            <a:ext cx="6400418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FBF45C-4020-4F59-8E88-4006B53BE427}"/>
              </a:ext>
            </a:extLst>
          </p:cNvPr>
          <p:cNvSpPr/>
          <p:nvPr userDrawn="1"/>
        </p:nvSpPr>
        <p:spPr>
          <a:xfrm rot="5400000" flipH="1">
            <a:off x="-161024" y="143687"/>
            <a:ext cx="6400418" cy="6113043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lumMod val="75000"/>
                  <a:alpha val="87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CE23BB-F1B6-4676-BAD7-56273E800FEB}"/>
              </a:ext>
            </a:extLst>
          </p:cNvPr>
          <p:cNvSpPr/>
          <p:nvPr userDrawn="1"/>
        </p:nvSpPr>
        <p:spPr>
          <a:xfrm rot="5400000" flipH="1">
            <a:off x="1932850" y="2249496"/>
            <a:ext cx="2211724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36A792-3F80-40BE-96DB-0CDC51B9AA89}"/>
              </a:ext>
            </a:extLst>
          </p:cNvPr>
          <p:cNvSpPr/>
          <p:nvPr userDrawn="1"/>
        </p:nvSpPr>
        <p:spPr>
          <a:xfrm rot="6097846">
            <a:off x="767675" y="747345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0A3C02BB-F8E9-47C7-AF5B-34F4E0DF2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154" y="987237"/>
            <a:ext cx="4506259" cy="2976491"/>
          </a:xfrm>
        </p:spPr>
        <p:txBody>
          <a:bodyPr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>
                <a:solidFill>
                  <a:schemeClr val="bg1"/>
                </a:solidFill>
              </a:rPr>
              <a:t>Click to edit Master title style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85BD763-B468-4FE3-BCE8-C2E276B77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54" y="4393824"/>
            <a:ext cx="4506259" cy="1597145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 sz="1400">
                <a:solidFill>
                  <a:schemeClr val="bg1"/>
                </a:solidFill>
              </a:rPr>
              <a:t>Click to edit Master subtitle style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D482A36A-6BEB-495C-8399-9E9EA28C2B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31152" y="627063"/>
            <a:ext cx="4195763" cy="2674937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7" name="Picture Placeholder 45">
            <a:extLst>
              <a:ext uri="{FF2B5EF4-FFF2-40B4-BE49-F238E27FC236}">
                <a16:creationId xmlns:a16="http://schemas.microsoft.com/office/drawing/2014/main" id="{23DC67C7-2D14-4866-B487-E6C7EF2D18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1152" y="3621024"/>
            <a:ext cx="4195763" cy="2674937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0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603500"/>
            <a:ext cx="10190163" cy="3468688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5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EC0C88D-87E5-47C3-AA92-269E45C8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1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803" y="2865438"/>
            <a:ext cx="10240960" cy="2708655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12C7D5-A921-47A9-8619-DD3D6EC8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4822383" y="-1739232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315B16-F859-4692-83E7-34DB86837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60818" y="0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24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46EB34-1B8B-4396-BFD2-98D14076D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E69A3D-D17E-4FD6-87AB-82FA30AC0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038600" y="4463552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AE216A4-83E5-4AF8-83B6-82171757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3141D-24A2-4BE2-B276-C20C06CB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A35F720A-671B-47F4-88B8-83CD2FE3B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10229073" cy="1171556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 rtl="0"/>
            <a:r>
              <a:rPr lang="en-GB" sz="3600">
                <a:solidFill>
                  <a:schemeClr val="bg1"/>
                </a:solidFill>
              </a:rPr>
              <a:t>Click to edit Master title style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8168417-C3D6-45B7-898A-D94F37EA6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algn="l" rtl="0">
              <a:lnSpc>
                <a:spcPct val="100000"/>
              </a:lnSpc>
            </a:pPr>
            <a:r>
              <a:rPr lang="en-GB" sz="1200">
                <a:solidFill>
                  <a:schemeClr val="bg1"/>
                </a:solidFill>
              </a:rPr>
              <a:t>Click to edit Master subtitle style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0F7C81-3A6B-4709-B144-6A0DFEF3B8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62272"/>
          </a:xfrm>
          <a:solidFill>
            <a:schemeClr val="accent6"/>
          </a:solidFill>
        </p:spPr>
        <p:txBody>
          <a:bodyPr rtlCol="0" anchor="ctr"/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4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BBCEB0-C572-483A-88B2-C65A607EC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428"/>
            <a:ext cx="12192001" cy="2386759"/>
          </a:xfrm>
          <a:prstGeom prst="rect">
            <a:avLst/>
          </a:prstGeom>
          <a:gradFill>
            <a:gsLst>
              <a:gs pos="10000">
                <a:schemeClr val="accent5">
                  <a:alpha val="86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DDF8D-E0F6-454C-9BC5-15EF5630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4817660" y="8011"/>
            <a:ext cx="7374340" cy="2378309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2"/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382B2655-24B6-4245-8B87-EE7F138879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600" y="580030"/>
            <a:ext cx="10240903" cy="1009934"/>
          </a:xfrm>
        </p:spPr>
        <p:txBody>
          <a:bodyPr rtlCol="0"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team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1866142-B2E0-46DB-B8B4-2078CE7804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5013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386A221-28CD-49DF-AF22-78815A6E2F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7600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671C398-D779-4B1A-BD2F-395D1F3F8D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81928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83C6BE-C8D0-4726-B217-58FE337E5E8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7112" y="1819656"/>
            <a:ext cx="2282932" cy="2282932"/>
          </a:xfrm>
          <a:custGeom>
            <a:avLst/>
            <a:gdLst>
              <a:gd name="connsiteX0" fmla="*/ 1141466 w 2282932"/>
              <a:gd name="connsiteY0" fmla="*/ 0 h 2282932"/>
              <a:gd name="connsiteX1" fmla="*/ 2282932 w 2282932"/>
              <a:gd name="connsiteY1" fmla="*/ 1141466 h 2282932"/>
              <a:gd name="connsiteX2" fmla="*/ 1141466 w 2282932"/>
              <a:gd name="connsiteY2" fmla="*/ 2282932 h 2282932"/>
              <a:gd name="connsiteX3" fmla="*/ 0 w 2282932"/>
              <a:gd name="connsiteY3" fmla="*/ 1141466 h 2282932"/>
              <a:gd name="connsiteX4" fmla="*/ 1141466 w 2282932"/>
              <a:gd name="connsiteY4" fmla="*/ 0 h 228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35F3E11-74CF-4460-9FF3-DD91B5E57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31368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D857D03-665D-4D33-B7E8-B85D42470B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013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5D2C286-1A79-4B52-82F1-D520602693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7663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F0B53ABB-D4AE-4C0B-9902-0C1763EE403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81308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E87779-12F2-4327-ADEE-3F31BFB8D3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90307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DCB8055-0EA2-426F-989D-AC9932A17A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3952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08EC59B-41AE-4F1B-9364-A00C479F76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24408" y="4466873"/>
            <a:ext cx="2286000" cy="27432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8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C3965F4-D2B3-4353-A638-332A3F4E704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38053" y="4877332"/>
            <a:ext cx="2286000" cy="594360"/>
          </a:xfrm>
        </p:spPr>
        <p:txBody>
          <a:bodyPr rtlCol="0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85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8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80" userDrawn="1">
          <p15:clr>
            <a:srgbClr val="FBAE40"/>
          </p15:clr>
        </p15:guide>
        <p15:guide id="4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Monday, February 1, 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389E6-C847-4AD0-B56D-D205B2EAB1E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5CF8EE9-A776-4052-ABB2-29666265C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F2F3BB-127D-44BC-A8EF-A8BB5F5911CA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D1F30-F118-4A1F-A48F-7E5706959F64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Monday, February 1,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b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01389E6-C847-4AD0-B56D-D205B2EAB1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80" r:id="rId3"/>
    <p:sldLayoutId id="2147483661" r:id="rId4"/>
    <p:sldLayoutId id="2147483686" r:id="rId5"/>
    <p:sldLayoutId id="2147483684" r:id="rId6"/>
    <p:sldLayoutId id="2147483681" r:id="rId7"/>
    <p:sldLayoutId id="2147483685" r:id="rId8"/>
    <p:sldLayoutId id="2147483650" r:id="rId9"/>
    <p:sldLayoutId id="2147483653" r:id="rId10"/>
    <p:sldLayoutId id="2147483682" r:id="rId11"/>
    <p:sldLayoutId id="2147483683" r:id="rId12"/>
    <p:sldLayoutId id="2147483679" r:id="rId13"/>
    <p:sldLayoutId id="2147483655" r:id="rId14"/>
    <p:sldLayoutId id="2147483656" r:id="rId15"/>
    <p:sldLayoutId id="2147483657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99020-4ABD-4E8C-8F34-FD42A314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6228"/>
            <a:ext cx="12102353" cy="961465"/>
          </a:xfrm>
        </p:spPr>
        <p:txBody>
          <a:bodyPr rtlCol="0">
            <a:noAutofit/>
          </a:bodyPr>
          <a:lstStyle/>
          <a:p>
            <a:pPr rtl="0"/>
            <a:r>
              <a:rPr lang="en-GB" sz="2800" dirty="0"/>
              <a:t>Room Utilization Analysis for Reed Mews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68B250-ACDF-4D57-BD3E-D18F93E45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2084169"/>
            <a:ext cx="9144000" cy="404666"/>
          </a:xfrm>
        </p:spPr>
        <p:txBody>
          <a:bodyPr rtlCol="0"/>
          <a:lstStyle/>
          <a:p>
            <a:pPr rtl="0"/>
            <a:r>
              <a:rPr lang="en-GB" b="1" dirty="0">
                <a:latin typeface="+mj-lt"/>
              </a:rPr>
              <a:t>VAMSI MUDILA</a:t>
            </a: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8051ABA8-61D5-20EE-571D-68543EF9584B}"/>
              </a:ext>
            </a:extLst>
          </p:cNvPr>
          <p:cNvSpPr txBox="1">
            <a:spLocks/>
          </p:cNvSpPr>
          <p:nvPr/>
        </p:nvSpPr>
        <p:spPr>
          <a:xfrm>
            <a:off x="1523998" y="2420399"/>
            <a:ext cx="9144000" cy="4046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6A2DA05F-8C0A-97F9-1DB7-C39F09D78077}"/>
              </a:ext>
            </a:extLst>
          </p:cNvPr>
          <p:cNvSpPr txBox="1">
            <a:spLocks/>
          </p:cNvSpPr>
          <p:nvPr/>
        </p:nvSpPr>
        <p:spPr>
          <a:xfrm>
            <a:off x="1531081" y="1565058"/>
            <a:ext cx="9144000" cy="4046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Evaluating Occupancy Data to Optimize Space Utilization</a:t>
            </a:r>
            <a:endParaRPr lang="en-GB" b="1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91D25B7-37F1-3262-5EE8-BE3DEE733A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-1643" t="7210" r="1643" b="46158"/>
          <a:stretch/>
        </p:blipFill>
        <p:spPr>
          <a:xfrm>
            <a:off x="2343302" y="3014664"/>
            <a:ext cx="7519558" cy="3843338"/>
          </a:xfrm>
        </p:spPr>
      </p:pic>
    </p:spTree>
    <p:extLst>
      <p:ext uri="{BB962C8B-B14F-4D97-AF65-F5344CB8AC3E}">
        <p14:creationId xmlns:p14="http://schemas.microsoft.com/office/powerpoint/2010/main" val="30057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41F32-6D04-BC79-B71D-FEAF78C5B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9C0F-66EB-033A-61AB-A1200767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8" y="423512"/>
            <a:ext cx="11900710" cy="1234440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Objectives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5FEAA-E718-0424-F60A-BF3FEF30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2</a:t>
            </a:fld>
            <a:endParaRPr lang="en-GB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62D1D11E-3ED5-96C5-9A98-600A3CCB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228" y="6409944"/>
            <a:ext cx="11467652" cy="448056"/>
          </a:xfrm>
        </p:spPr>
        <p:txBody>
          <a:bodyPr rtlCol="0"/>
          <a:lstStyle/>
          <a:p>
            <a:pPr algn="l" rtl="0"/>
            <a:r>
              <a:rPr lang="en-GB" dirty="0"/>
              <a:t>               VAMSI MUDILA                                                                                                      TUESDAY, JANUARY 14, 2025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39207F4-2F51-22D5-8017-CFF9443F7B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417" y="3106457"/>
            <a:ext cx="12191999" cy="257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sz="2800" b="1" dirty="0">
                <a:latin typeface="+mj-lt"/>
              </a:rPr>
              <a:t>Main Goals: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Analyse current room occupancy for ground and first floors.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Provide empirical evidence on space adequacy.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Offer recommendations for optimal usage and future expansion.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Propose a scalable, real-time monitoring framework.</a:t>
            </a:r>
          </a:p>
        </p:txBody>
      </p:sp>
    </p:spTree>
    <p:extLst>
      <p:ext uri="{BB962C8B-B14F-4D97-AF65-F5344CB8AC3E}">
        <p14:creationId xmlns:p14="http://schemas.microsoft.com/office/powerpoint/2010/main" val="65319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1E7-A584-1E5A-CFEB-B975708E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86" y="79325"/>
            <a:ext cx="11615352" cy="6620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Key Findings: Room Utilization Metrics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DED4D-8754-2EFD-F791-F1480FEF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3</a:t>
            </a:fld>
            <a:endParaRPr lang="en-GB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F0156202-0BE4-45D5-D19C-7A1CAE2D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228" y="6409944"/>
            <a:ext cx="11467652" cy="448056"/>
          </a:xfrm>
        </p:spPr>
        <p:txBody>
          <a:bodyPr rtlCol="0"/>
          <a:lstStyle/>
          <a:p>
            <a:pPr algn="l" rtl="0"/>
            <a:r>
              <a:rPr lang="en-GB" dirty="0"/>
              <a:t>               VAMSI MUDILA                                                                                                      TUESDAY, JANUARY 14, 2025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AB6303D-4C87-61FA-D498-82BD43EBE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94551"/>
              </p:ext>
            </p:extLst>
          </p:nvPr>
        </p:nvGraphicFramePr>
        <p:xfrm>
          <a:off x="5140412" y="903478"/>
          <a:ext cx="6755028" cy="2525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1676">
                  <a:extLst>
                    <a:ext uri="{9D8B030D-6E8A-4147-A177-3AD203B41FA5}">
                      <a16:colId xmlns:a16="http://schemas.microsoft.com/office/drawing/2014/main" val="614794013"/>
                    </a:ext>
                  </a:extLst>
                </a:gridCol>
                <a:gridCol w="2251676">
                  <a:extLst>
                    <a:ext uri="{9D8B030D-6E8A-4147-A177-3AD203B41FA5}">
                      <a16:colId xmlns:a16="http://schemas.microsoft.com/office/drawing/2014/main" val="1403686404"/>
                    </a:ext>
                  </a:extLst>
                </a:gridCol>
                <a:gridCol w="2251676">
                  <a:extLst>
                    <a:ext uri="{9D8B030D-6E8A-4147-A177-3AD203B41FA5}">
                      <a16:colId xmlns:a16="http://schemas.microsoft.com/office/drawing/2014/main" val="3764793388"/>
                    </a:ext>
                  </a:extLst>
                </a:gridCol>
              </a:tblGrid>
              <a:tr h="229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Room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Avg Utilization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Peak Utilization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76246053"/>
                  </a:ext>
                </a:extLst>
              </a:tr>
              <a:tr h="229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G01 Occ 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48.45%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789431"/>
                  </a:ext>
                </a:extLst>
              </a:tr>
              <a:tr h="229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G02 Occ 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20.83%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9385412"/>
                  </a:ext>
                </a:extLst>
              </a:tr>
              <a:tr h="229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G03 Occ 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39.44%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72845005"/>
                  </a:ext>
                </a:extLst>
              </a:tr>
              <a:tr h="229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G04 Occ 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33.51%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14851207"/>
                  </a:ext>
                </a:extLst>
              </a:tr>
              <a:tr h="229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G05 Occ 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36.56%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44696449"/>
                  </a:ext>
                </a:extLst>
              </a:tr>
              <a:tr h="229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G06 Occ 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35.56%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191850"/>
                  </a:ext>
                </a:extLst>
              </a:tr>
              <a:tr h="229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G07 Occ 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 dirty="0">
                          <a:effectLst/>
                        </a:rPr>
                        <a:t>39.01%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35276362"/>
                  </a:ext>
                </a:extLst>
              </a:tr>
              <a:tr h="229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G08 Occ 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30.40%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9580904"/>
                  </a:ext>
                </a:extLst>
              </a:tr>
              <a:tr h="229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G09 Occ 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40.50%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7774034"/>
                  </a:ext>
                </a:extLst>
              </a:tr>
              <a:tr h="2295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G10 Occ 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44.77%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 dirty="0">
                          <a:effectLst/>
                        </a:rPr>
                        <a:t>100%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664302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3359A1-F085-5AE5-F19F-C61B1724E11E}"/>
              </a:ext>
            </a:extLst>
          </p:cNvPr>
          <p:cNvSpPr txBox="1"/>
          <p:nvPr/>
        </p:nvSpPr>
        <p:spPr>
          <a:xfrm>
            <a:off x="280086" y="1161535"/>
            <a:ext cx="459671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Ground Floor Highlights: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Utilization: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48.45% (Room G01) to 20.83% (Room G02).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Peak Utilization: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100% across all rooms during certain time periods.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First Floor Highlights: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Utilization: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42.28% (Unit 11) to 28.11% (Room 1.03).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Peak Utilization: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100% across all rooms.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Trends: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Peak Hours: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 AM - 3 PM.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Least Used Day: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Friday.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D3217E-4D92-27EF-E05D-153174495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94050"/>
              </p:ext>
            </p:extLst>
          </p:nvPr>
        </p:nvGraphicFramePr>
        <p:xfrm>
          <a:off x="5140412" y="3884421"/>
          <a:ext cx="6755028" cy="2376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1676">
                  <a:extLst>
                    <a:ext uri="{9D8B030D-6E8A-4147-A177-3AD203B41FA5}">
                      <a16:colId xmlns:a16="http://schemas.microsoft.com/office/drawing/2014/main" val="3189349792"/>
                    </a:ext>
                  </a:extLst>
                </a:gridCol>
                <a:gridCol w="2251676">
                  <a:extLst>
                    <a:ext uri="{9D8B030D-6E8A-4147-A177-3AD203B41FA5}">
                      <a16:colId xmlns:a16="http://schemas.microsoft.com/office/drawing/2014/main" val="2271464514"/>
                    </a:ext>
                  </a:extLst>
                </a:gridCol>
                <a:gridCol w="2251676">
                  <a:extLst>
                    <a:ext uri="{9D8B030D-6E8A-4147-A177-3AD203B41FA5}">
                      <a16:colId xmlns:a16="http://schemas.microsoft.com/office/drawing/2014/main" val="2537421972"/>
                    </a:ext>
                  </a:extLst>
                </a:gridCol>
              </a:tblGrid>
              <a:tr h="237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Room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Avg Utilization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Peak Utilization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99307447"/>
                  </a:ext>
                </a:extLst>
              </a:tr>
              <a:tr h="237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1.01 Occ 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33.65%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2454381"/>
                  </a:ext>
                </a:extLst>
              </a:tr>
              <a:tr h="237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 dirty="0">
                          <a:effectLst/>
                        </a:rPr>
                        <a:t>1.02 </a:t>
                      </a:r>
                      <a:r>
                        <a:rPr lang="en-GB" sz="1200" kern="0" dirty="0" err="1">
                          <a:effectLst/>
                        </a:rPr>
                        <a:t>Occ</a:t>
                      </a:r>
                      <a:r>
                        <a:rPr lang="en-GB" sz="1200" kern="0" dirty="0">
                          <a:effectLst/>
                        </a:rPr>
                        <a:t> St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36.42%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2360427"/>
                  </a:ext>
                </a:extLst>
              </a:tr>
              <a:tr h="237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1.03 Occ 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28.11%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15759739"/>
                  </a:ext>
                </a:extLst>
              </a:tr>
              <a:tr h="237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1.04 Occ 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36.35%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51453347"/>
                  </a:ext>
                </a:extLst>
              </a:tr>
              <a:tr h="237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1.05 Occ St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33.79%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0071420"/>
                  </a:ext>
                </a:extLst>
              </a:tr>
              <a:tr h="237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Unit 11 On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42.28%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3798705"/>
                  </a:ext>
                </a:extLst>
              </a:tr>
              <a:tr h="237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Unit 12 On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29.93%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15203997"/>
                  </a:ext>
                </a:extLst>
              </a:tr>
              <a:tr h="237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Unit 13 On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41.89%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100%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77331720"/>
                  </a:ext>
                </a:extLst>
              </a:tr>
              <a:tr h="237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Unit 14 On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>
                          <a:effectLst/>
                        </a:rPr>
                        <a:t>32.25%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0" dirty="0">
                          <a:effectLst/>
                        </a:rPr>
                        <a:t>100%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7763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89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0844-DEEC-B6DA-C774-6D2D6466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48239"/>
            <a:ext cx="12033504" cy="591841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Approach and Methodology</a:t>
            </a:r>
            <a:endParaRPr lang="en-GB" sz="48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029C045-21DA-0B39-7407-E38181198AD8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rcRect/>
          <a:stretch/>
        </p:blipFill>
        <p:spPr>
          <a:xfrm>
            <a:off x="3929449" y="884237"/>
            <a:ext cx="8177208" cy="5343568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AD203C-8F21-E546-9571-27C0D40C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4</a:t>
            </a:fld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1989BC7E-59EC-A513-AFF6-3C70C0CADB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51" y="884166"/>
                <a:ext cx="3856298" cy="5525778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Data Preparation:</a:t>
                </a:r>
                <a:endParaRPr kumimoji="0" lang="en-US" altLang="en-US" sz="2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2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Cleaned datasets, addressed missing values, and standardized timestamps.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Metrics Calculated:</a:t>
                </a:r>
                <a:endParaRPr kumimoji="0" lang="en-US" altLang="en-US" sz="2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2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Average Utilization: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GB" i="1" kern="0" smtClean="0">
                        <a:effectLst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𝐴𝑣𝑒𝑟𝑎𝑔𝑒</m:t>
                    </m:r>
                    <m:r>
                      <a:rPr lang="en-GB" i="1" kern="0" smtClean="0">
                        <a:effectLst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GB" i="1" kern="0" smtClean="0">
                        <a:effectLst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𝑈𝑡𝑖𝑙𝑖𝑧𝑎𝑡𝑖𝑜𝑛</m:t>
                    </m:r>
                    <m:r>
                      <a:rPr lang="en-GB" kern="0">
                        <a:effectLst/>
                        <a:ea typeface="Times New Roman" panose="020206030504050203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ker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kern="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Total</m:t>
                        </m:r>
                        <m:r>
                          <a:rPr lang="en-GB" i="1" kern="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kern="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Room</m:t>
                        </m:r>
                        <m:r>
                          <a:rPr lang="en-GB" i="1" kern="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kern="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Occupancy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kern="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T</m:t>
                        </m:r>
                        <m:r>
                          <a:rPr lang="en-GB" i="1" kern="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𝑜𝑡𝑎𝑙</m:t>
                        </m:r>
                        <m:r>
                          <a:rPr lang="en-GB" i="1" kern="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GB" i="1" kern="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𝑇𝑖𝑚𝑒</m:t>
                        </m:r>
                        <m:r>
                          <a:rPr lang="en-GB" i="1" kern="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GB" i="1" kern="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𝑃𝑒𝑟𝑖𝑜𝑑𝑠</m:t>
                        </m:r>
                        <m:r>
                          <a:rPr lang="en-GB" i="1" kern="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  <m:r>
                          <a:rPr lang="en-GB" i="1" kern="0">
                            <a:effectLst/>
                            <a:ea typeface="Times New Roman" panose="02020603050405020304" pitchFamily="18" charset="0"/>
                            <a:cs typeface="Cambria Math" panose="02040503050406030204" pitchFamily="18" charset="0"/>
                          </a:rPr>
                          <m:t>𝑂𝑏𝑠𝑒𝑟𝑣𝑒𝑑</m:t>
                        </m:r>
                      </m:den>
                    </m:f>
                    <m:r>
                      <a:rPr lang="en-GB" i="1" ker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×100</m:t>
                    </m:r>
                  </m:oMath>
                </a14:m>
                <a:endParaRPr kumimoji="0" lang="en-US" altLang="en-US" sz="2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lang="en-US" altLang="en-US" sz="26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2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Peak Utilization: Maximum occupancy at any given time.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US" altLang="en-US" sz="2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2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Defined thresholds: Underutilized (&lt;30%) and overutilized (&gt;90%).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2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Patterns Analyzed:</a:t>
                </a:r>
                <a:endParaRPr kumimoji="0" lang="en-US" altLang="en-US" sz="2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2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Hourly trends, weekly patterns, and anomalies (z-scores).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2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en-US" altLang="en-US" sz="2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Dashboard:</a:t>
                </a:r>
                <a:endParaRPr kumimoji="0" lang="en-US" altLang="en-US" sz="2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2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Developed in Python (Dash and </a:t>
                </a:r>
                <a:r>
                  <a:rPr kumimoji="0" lang="en-US" altLang="en-US" sz="26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Plotly</a:t>
                </a:r>
                <a:r>
                  <a:rPr kumimoji="0" lang="en-US" altLang="en-US" sz="2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) for real-time, interactive reporting.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 Placeholder 3">
                <a:extLst>
                  <a:ext uri="{FF2B5EF4-FFF2-40B4-BE49-F238E27FC236}">
                    <a16:creationId xmlns:a16="http://schemas.microsoft.com/office/drawing/2014/main" id="{1989BC7E-59EC-A513-AFF6-3C70C0CAD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" y="884166"/>
                <a:ext cx="3856298" cy="5525778"/>
              </a:xfrm>
              <a:prstGeom prst="rect">
                <a:avLst/>
              </a:prstGeom>
              <a:blipFill>
                <a:blip r:embed="rId4"/>
                <a:stretch>
                  <a:fillRect l="-1422" t="-1433" r="-20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D997C0E8-5447-2B3D-A6D4-12893902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228" y="6409944"/>
            <a:ext cx="11467652" cy="448056"/>
          </a:xfrm>
        </p:spPr>
        <p:txBody>
          <a:bodyPr rtlCol="0"/>
          <a:lstStyle/>
          <a:p>
            <a:pPr algn="l" rtl="0"/>
            <a:r>
              <a:rPr lang="en-GB" dirty="0"/>
              <a:t>               VAMSI MUDILA                                                                                                      TUESDAY, JANUARY 14, 2025</a:t>
            </a:r>
          </a:p>
        </p:txBody>
      </p:sp>
    </p:spTree>
    <p:extLst>
      <p:ext uri="{BB962C8B-B14F-4D97-AF65-F5344CB8AC3E}">
        <p14:creationId xmlns:p14="http://schemas.microsoft.com/office/powerpoint/2010/main" val="107724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183E-011C-F2D1-A294-2099D562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802452"/>
            <a:ext cx="10241280" cy="1234440"/>
          </a:xfrm>
        </p:spPr>
        <p:txBody>
          <a:bodyPr/>
          <a:lstStyle/>
          <a:p>
            <a:pPr algn="ctr"/>
            <a:r>
              <a:rPr lang="en-GB" dirty="0"/>
              <a:t>Recommendations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1376C-3615-9C59-1A62-9A4825C0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5</a:t>
            </a:fld>
            <a:endParaRPr lang="en-GB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CCF36BAB-6BCB-0F5D-FF88-1048EE3B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228" y="6409944"/>
            <a:ext cx="11467652" cy="448056"/>
          </a:xfrm>
        </p:spPr>
        <p:txBody>
          <a:bodyPr rtlCol="0"/>
          <a:lstStyle/>
          <a:p>
            <a:pPr algn="l" rtl="0"/>
            <a:r>
              <a:rPr lang="en-GB" dirty="0"/>
              <a:t>               VAMSI MUDILA                                                                                                      TUESDAY, JANUARY 14, 2025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2845957-EAC6-493F-1753-40C8AD54CE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228" y="2358637"/>
            <a:ext cx="1183960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Redistribute Activities: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Increase flexible use of underutilized rooms (e.g., G02, Room 1.03).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Optimize Peak Hours: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Shift activities from 10 AM - 3 PM to early morning or late evening.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Investigate Anomalies: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Address scheduling inefficiencies causing unusual spikes.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Immediate Need for 9 Additional Rooms: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Current space, if optimized, is sufficient for existing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Implement a Smart Booking System: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Dynamic scheduling based on room usage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4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6AD15-6AE3-BBF6-4D63-8E387DFC6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B7A9-FD5D-4C05-3CD3-2517D28A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48239"/>
            <a:ext cx="12033504" cy="591841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Scalable Solution Proposal</a:t>
            </a:r>
            <a:endParaRPr lang="en-GB" sz="5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6BB9D9-5900-B576-A75F-D8AE4C3E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6</a:t>
            </a:fld>
            <a:endParaRPr lang="en-GB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7DEBAB8-9A93-4573-F408-EDACECBCBBE9}"/>
              </a:ext>
            </a:extLst>
          </p:cNvPr>
          <p:cNvSpPr txBox="1">
            <a:spLocks/>
          </p:cNvSpPr>
          <p:nvPr/>
        </p:nvSpPr>
        <p:spPr>
          <a:xfrm>
            <a:off x="73151" y="884166"/>
            <a:ext cx="6105227" cy="534510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latin typeface="+mj-lt"/>
              </a:rPr>
              <a:t>Data Model 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Rooms Table: Room ID, Floor, Capacity.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Occupancy Table: Room ID, Timestamp, Occupancy 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Anomalies Table: Room ID, Timestamp,              Anomaly Score.</a:t>
            </a:r>
          </a:p>
          <a:p>
            <a:pPr marL="0" indent="0">
              <a:buNone/>
            </a:pPr>
            <a:r>
              <a:rPr lang="en-GB" b="1" dirty="0">
                <a:latin typeface="+mj-lt"/>
              </a:rPr>
              <a:t>Features: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Real-Time Monitoring: IoT sensors for live occupancy tracking.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Historical Storage: AWS/Azure for secure data storage.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Predictive Analytics: Machine learning models for trend forecasting.</a:t>
            </a:r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4858C08C-EB5B-C24A-0088-3FF48AAA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228" y="6409944"/>
            <a:ext cx="11467652" cy="448056"/>
          </a:xfrm>
        </p:spPr>
        <p:txBody>
          <a:bodyPr rtlCol="0"/>
          <a:lstStyle/>
          <a:p>
            <a:pPr algn="l" rtl="0"/>
            <a:r>
              <a:rPr lang="en-GB" dirty="0"/>
              <a:t>               VAMSI MUDILA                                                                                                      TUESDAY, JANUARY 14, 2025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F69FB4-63FA-65B4-EBD6-7760A873ADC8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6318422" y="884167"/>
            <a:ext cx="5568778" cy="5345102"/>
          </a:xfrm>
        </p:spPr>
      </p:pic>
    </p:spTree>
    <p:extLst>
      <p:ext uri="{BB962C8B-B14F-4D97-AF65-F5344CB8AC3E}">
        <p14:creationId xmlns:p14="http://schemas.microsoft.com/office/powerpoint/2010/main" val="265695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0A839-C886-1F11-6820-50CD2A0F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B91A-F766-59F3-333B-48812392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802452"/>
            <a:ext cx="10241280" cy="1234440"/>
          </a:xfrm>
        </p:spPr>
        <p:txBody>
          <a:bodyPr/>
          <a:lstStyle/>
          <a:p>
            <a:pPr algn="ctr"/>
            <a:r>
              <a:rPr lang="en-GB" b="1" dirty="0"/>
              <a:t>Technical Justification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17C39-EA16-1DEC-C8A8-256AA241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7</a:t>
            </a:fld>
            <a:endParaRPr lang="en-GB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56F3D5F-E6BB-2F04-7752-BCE4E7DA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228" y="6409944"/>
            <a:ext cx="11467652" cy="448056"/>
          </a:xfrm>
        </p:spPr>
        <p:txBody>
          <a:bodyPr rtlCol="0"/>
          <a:lstStyle/>
          <a:p>
            <a:pPr algn="l" rtl="0"/>
            <a:r>
              <a:rPr lang="en-GB" dirty="0"/>
              <a:t>               VAMSI MUDILA                                                                                                      TUESDAY, JANUARY 14, 2025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49B9B8-0605-F20C-DBCF-13B4A38429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228" y="2485794"/>
            <a:ext cx="1196142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 Python?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Unified Ecosystem: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cleaning (Pandas), analysis (NumPy), and visualization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Plotly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Cost-Effective: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Open-source and widely supported.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Integrates seamlessly with cloud platforms for future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Future Enhancements: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IoT-Integrated Sensors for live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Cloud-Hosted Dashboards for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Predictive Analytics for long-term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9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0A839-C886-1F11-6820-50CD2A0F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B91A-F766-59F3-333B-48812392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802452"/>
            <a:ext cx="10241280" cy="1234440"/>
          </a:xfrm>
        </p:spPr>
        <p:txBody>
          <a:bodyPr/>
          <a:lstStyle/>
          <a:p>
            <a:pPr algn="ctr"/>
            <a:r>
              <a:rPr lang="en-GB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17C39-EA16-1DEC-C8A8-256AA241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389E6-C847-4AD0-B56D-D205B2EAB1EE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56F3D5F-E6BB-2F04-7752-BCE4E7DA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228" y="6409944"/>
            <a:ext cx="11467652" cy="448056"/>
          </a:xfrm>
        </p:spPr>
        <p:txBody>
          <a:bodyPr rtlCol="0"/>
          <a:lstStyle/>
          <a:p>
            <a:pPr algn="l" rtl="0"/>
            <a:r>
              <a:rPr lang="en-GB" dirty="0"/>
              <a:t>               VAMSI MUDILA                                                                                                      TUESDAY, JANUARY 14, 2025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49B9B8-0605-F20C-DBCF-13B4A38429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228" y="2685848"/>
            <a:ext cx="11655056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Takeaways: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Current space is sufficient with optimal scheduling.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 recommended changes to redistribute and optimize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Adopt a scalable data model for real-time and predictive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Next Steps: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Deploy the smart booking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Begin monitoring with the proposed data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Review utilization metrics in 6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5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BAB28E-BAF4-438C-A475-0D041A6A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009" y="457201"/>
            <a:ext cx="3456791" cy="1727643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/>
              <a:t>Thank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EE2CE0-415A-4D6D-882C-D348C67CFBE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643938" y="2530475"/>
            <a:ext cx="3023806" cy="3427413"/>
          </a:xfrm>
        </p:spPr>
        <p:txBody>
          <a:bodyPr rtlCol="0"/>
          <a:lstStyle/>
          <a:p>
            <a:pPr rtl="0"/>
            <a:r>
              <a:rPr lang="en-GB" dirty="0"/>
              <a:t>VAMSI MUDILA</a:t>
            </a:r>
          </a:p>
          <a:p>
            <a:pPr rtl="0"/>
            <a:r>
              <a:rPr lang="en-GB" dirty="0"/>
              <a:t>vamsi.mudila@gmail.com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7E1EC9-3F85-4EB7-AF0B-3F8DFE9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 rtlCol="0"/>
          <a:lstStyle/>
          <a:p>
            <a:pPr rtl="0"/>
            <a:fld id="{C01389E6-C847-4AD0-B56D-D205B2EAB1EE}" type="slidenum">
              <a:rPr lang="en-GB" smtClean="0"/>
              <a:pPr rtl="0"/>
              <a:t>9</a:t>
            </a:fld>
            <a:endParaRPr lang="en-GB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76B7019E-61BB-70D8-5A54-7CB9414C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228" y="6409944"/>
            <a:ext cx="11467652" cy="448056"/>
          </a:xfrm>
        </p:spPr>
        <p:txBody>
          <a:bodyPr rtlCol="0"/>
          <a:lstStyle/>
          <a:p>
            <a:pPr algn="l" rtl="0"/>
            <a:r>
              <a:rPr lang="en-GB" dirty="0"/>
              <a:t>               VAMSI MUDILA                                                                                                      TUESDAY, JANUARY 14, 2025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1480738-C942-B8D1-F89D-933A6B167F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0529" b="10529"/>
          <a:stretch/>
        </p:blipFill>
        <p:spPr/>
      </p:pic>
    </p:spTree>
    <p:extLst>
      <p:ext uri="{BB962C8B-B14F-4D97-AF65-F5344CB8AC3E}">
        <p14:creationId xmlns:p14="http://schemas.microsoft.com/office/powerpoint/2010/main" val="348600641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74.tgt.Office_50301349_TF89309463_Win32_OJ112196155" id="{C86630AC-2176-4CB0-B346-8F7534D8587F}" vid="{448B59FE-FAA2-477A-85A3-B4159E074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43E0E-1DE3-4D32-85EB-739731B9E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9123E8-1B6B-49B5-873D-A8D01C369B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C51EB17-D597-42E7-995C-18B75FCBF2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Gradient rise design</Template>
  <TotalTime>1323</TotalTime>
  <Words>1561</Words>
  <Application>Microsoft Office PowerPoint</Application>
  <PresentationFormat>Widescreen</PresentationFormat>
  <Paragraphs>213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Avenir Next LT Pro</vt:lpstr>
      <vt:lpstr>Avenir Next LT Pro Light</vt:lpstr>
      <vt:lpstr>Calibri</vt:lpstr>
      <vt:lpstr>Times New Roman</vt:lpstr>
      <vt:lpstr>GradientRiseVTI</vt:lpstr>
      <vt:lpstr>Room Utilization Analysis for Reed Mews</vt:lpstr>
      <vt:lpstr>Objectives</vt:lpstr>
      <vt:lpstr>Key Findings: Room Utilization Metrics</vt:lpstr>
      <vt:lpstr>Approach and Methodology</vt:lpstr>
      <vt:lpstr>Recommendations</vt:lpstr>
      <vt:lpstr>Scalable Solution Proposal</vt:lpstr>
      <vt:lpstr>Technical Justification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Mudila</dc:creator>
  <cp:lastModifiedBy>Vamsi Mudila</cp:lastModifiedBy>
  <cp:revision>7</cp:revision>
  <dcterms:created xsi:type="dcterms:W3CDTF">2024-12-10T21:28:51Z</dcterms:created>
  <dcterms:modified xsi:type="dcterms:W3CDTF">2025-01-14T06:17:58Z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