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US Case Study: Data-Driven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Exploration of Pandemic Trends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Data-driven approaches provide vital insights into pandemic evolution.</a:t>
            </a:r>
          </a:p>
          <a:p>
            <a:r>
              <a:t>Continued monitoring and analysis remain essential.</a:t>
            </a:r>
          </a:p>
          <a:p>
            <a:r>
              <a:t>Collaboration between health agencies and data scientists is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Johns Hopkins CSSE COVID-19 Data</a:t>
            </a:r>
          </a:p>
          <a:p>
            <a:r>
              <a:t>• Time Period: Jan 2020 onward</a:t>
            </a:r>
          </a:p>
          <a:p>
            <a:r>
              <a:t>• Metrics: Confirmed cases, deaths by county &amp; state</a:t>
            </a:r>
          </a:p>
          <a:p>
            <a:r>
              <a:t>• Data Granularity: Daily counts</a:t>
            </a:r>
          </a:p>
          <a:p>
            <a:r>
              <a:t>• Tools: R, Python, Visualization Libraries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 temporal evolution of COVID-19 in the US</a:t>
            </a:r>
          </a:p>
          <a:p>
            <a:r>
              <a:t>• Identify state-wise and regional disparities</a:t>
            </a:r>
          </a:p>
          <a:p>
            <a:r>
              <a:t>• Visualize key patterns in cases and deaths</a:t>
            </a:r>
          </a:p>
          <a:p>
            <a:r>
              <a:t>• Draw insights for policy and health planning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 COVID-19 Confirmed Cases Over Time</a:t>
            </a:r>
          </a:p>
        </p:txBody>
      </p:sp>
      <p:pic>
        <p:nvPicPr>
          <p:cNvPr id="3" name="Picture 2" descr="covid_us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 COVID-19 Deaths Over Time</a:t>
            </a:r>
          </a:p>
        </p:txBody>
      </p:sp>
      <p:pic>
        <p:nvPicPr>
          <p:cNvPr id="3" name="Picture 2" descr="covid_us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State-wise Confirmed Cases (Top 5 States)</a:t>
            </a:r>
          </a:p>
        </p:txBody>
      </p:sp>
      <p:pic>
        <p:nvPicPr>
          <p:cNvPr id="3" name="Picture 2" descr="covid_us_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Multiple waves observed with peaks varying by region</a:t>
            </a:r>
          </a:p>
          <a:p>
            <a:r>
              <a:t>• Certain states experienced disproportionate case burden</a:t>
            </a:r>
          </a:p>
          <a:p>
            <a:r>
              <a:t>• Death trends lag behind cases but correlate with surges</a:t>
            </a:r>
          </a:p>
          <a:p>
            <a:r>
              <a:t>• Pandemic progression influenced by public health measures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Reporting delays and inconsistencies</a:t>
            </a:r>
          </a:p>
          <a:p>
            <a:r>
              <a:t>• Underreporting in early stages</a:t>
            </a:r>
          </a:p>
          <a:p>
            <a:r>
              <a:t>• Lack of granular socioeconomic data</a:t>
            </a:r>
          </a:p>
          <a:p>
            <a:r>
              <a:t>• Variability in testing rates across states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Strengthen data collection &amp; transparency</a:t>
            </a:r>
          </a:p>
          <a:p>
            <a:r>
              <a:t>• Invest in real-time visualization tools</a:t>
            </a:r>
          </a:p>
          <a:p>
            <a:r>
              <a:t>• Targeted interventions in high-burden states</a:t>
            </a:r>
          </a:p>
          <a:p>
            <a:r>
              <a:t>• Continued public health education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