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76600" y="1804222"/>
            <a:ext cx="580085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GB" spc="15" dirty="0" err="1" smtClean="0"/>
              <a:t>Gopavarapu</a:t>
            </a:r>
            <a:r>
              <a:rPr lang="en-GB" spc="15" dirty="0" smtClean="0"/>
              <a:t> </a:t>
            </a:r>
            <a:r>
              <a:rPr lang="en-GB" spc="15" dirty="0" err="1" smtClean="0"/>
              <a:t>Vamsi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3" y="1371600"/>
            <a:ext cx="2267267" cy="250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503" y="3200400"/>
            <a:ext cx="5262672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5" dirty="0" smtClean="0"/>
              <a:t>KEYLOGGER &amp;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7" y="2266907"/>
            <a:ext cx="6773410" cy="3810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7798" y="1272335"/>
            <a:ext cx="7705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To know about the </a:t>
            </a:r>
            <a:r>
              <a:rPr lang="en-GB" sz="2200" dirty="0" err="1" smtClean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keylogger</a:t>
            </a:r>
            <a:r>
              <a:rPr lang="en-GB" sz="2200" dirty="0" smtClean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 like what is it, how it works, its type and etc. and to secure ourselves from hacking our credentials.</a:t>
            </a:r>
            <a:endParaRPr lang="en-IN" sz="2200" dirty="0">
              <a:solidFill>
                <a:schemeClr val="accent3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9199" y="2337984"/>
            <a:ext cx="8263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Bahnschrift SemiLight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Bahnschrift Light SemiCondensed" panose="020B0502040204020203" pitchFamily="34" charset="0"/>
                <a:cs typeface="Arial" panose="020B0604020202020204" pitchFamily="34" charset="0"/>
              </a:rPr>
              <a:t>keylogger</a:t>
            </a:r>
            <a:r>
              <a:rPr lang="en-GB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, sometimes called a keystroke logger, is a type of surveillance technology used to monitor and record each keystroke on a specific device, such as a computer or </a:t>
            </a:r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smartphone.</a:t>
            </a:r>
          </a:p>
          <a:p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	This </a:t>
            </a:r>
            <a:r>
              <a:rPr lang="en-GB" dirty="0" err="1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keylogger</a:t>
            </a:r>
            <a:r>
              <a:rPr lang="en-GB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 can be a software or a hardware.</a:t>
            </a:r>
            <a:endParaRPr lang="en-IN" dirty="0">
              <a:latin typeface="Bahnschrift Light Semi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26" y="4091587"/>
            <a:ext cx="2271743" cy="22657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89" y="4101502"/>
            <a:ext cx="2969466" cy="2261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84564" y="1694696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the </a:t>
            </a:r>
            <a:r>
              <a:rPr lang="en-GB" sz="2400" dirty="0" err="1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keylogger</a:t>
            </a: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program works?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What is phishing?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How do we secure ourselves from phishing?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7" y="3613485"/>
            <a:ext cx="4814163" cy="217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0400" y="15078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362200"/>
            <a:ext cx="68675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Run the </a:t>
            </a:r>
            <a:r>
              <a:rPr lang="en-GB" sz="2500" dirty="0" err="1" smtClean="0">
                <a:latin typeface="Bahnschrift Light SemiCondensed" panose="020B0502040204020203" pitchFamily="34" charset="0"/>
              </a:rPr>
              <a:t>keylogger</a:t>
            </a:r>
            <a:r>
              <a:rPr lang="en-GB" sz="2500" dirty="0" smtClean="0">
                <a:latin typeface="Bahnschrift Light SemiCondensed" panose="020B0502040204020203" pitchFamily="34" charset="0"/>
              </a:rPr>
              <a:t> program in a python idle.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It opens a GUI screen with start and stop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When we click start, all the keystrokes that are typed from our keyboard are recorded into an external file until we click the stop button.</a:t>
            </a:r>
            <a:endParaRPr lang="en-IN" sz="25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480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286000"/>
            <a:ext cx="6858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There are two end users for this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The first one is IT workers. They use this </a:t>
            </a:r>
            <a:r>
              <a:rPr lang="en-GB" sz="2500" dirty="0" err="1" smtClean="0">
                <a:latin typeface="Bahnschrift Light SemiCondensed" panose="020B0502040204020203" pitchFamily="34" charset="0"/>
              </a:rPr>
              <a:t>keylogger</a:t>
            </a:r>
            <a:r>
              <a:rPr lang="en-GB" sz="2500" dirty="0" smtClean="0">
                <a:latin typeface="Bahnschrift Light SemiCondensed" panose="020B0502040204020203" pitchFamily="34" charset="0"/>
              </a:rPr>
              <a:t> to monitor the sites and logins of the employees working in an organisation.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Bahnschrift Light SemiCondensed" panose="020B0502040204020203" pitchFamily="34" charset="0"/>
              </a:rPr>
              <a:t>The second one are hackers. They use this program to know about the bank credentials, secured passwords </a:t>
            </a:r>
            <a:r>
              <a:rPr lang="en-GB" sz="2500" dirty="0" err="1" smtClean="0">
                <a:latin typeface="Bahnschrift Light SemiCondensed" panose="020B0502040204020203" pitchFamily="34" charset="0"/>
              </a:rPr>
              <a:t>etc</a:t>
            </a:r>
            <a:r>
              <a:rPr lang="en-GB" sz="2500" dirty="0" smtClean="0">
                <a:latin typeface="Bahnschrift Light SemiCondensed" panose="020B0502040204020203" pitchFamily="34" charset="0"/>
              </a:rPr>
              <a:t> of the people.</a:t>
            </a:r>
          </a:p>
          <a:p>
            <a:endParaRPr lang="en-GB" sz="2000" dirty="0" smtClean="0">
              <a:latin typeface="Bahnschrift Light Semi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981200" cy="22574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1476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224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Light SemiCondensed</vt:lpstr>
      <vt:lpstr>Bahnschrift SemiLight</vt:lpstr>
      <vt:lpstr>Calibri</vt:lpstr>
      <vt:lpstr>Calisto MT</vt:lpstr>
      <vt:lpstr>Trebuchet MS</vt:lpstr>
      <vt:lpstr>Wingdings</vt:lpstr>
      <vt:lpstr>Office Theme</vt:lpstr>
      <vt:lpstr>Gopavarapu Vamsi</vt:lpstr>
      <vt:lpstr>KEYLOGGER &amp;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Gopavarapu Vamsi</dc:title>
  <cp:lastModifiedBy>a</cp:lastModifiedBy>
  <cp:revision>7</cp:revision>
  <dcterms:created xsi:type="dcterms:W3CDTF">2024-06-03T05:48:59Z</dcterms:created>
  <dcterms:modified xsi:type="dcterms:W3CDTF">2024-06-06T06:19:59Z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