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76600" y="1804222"/>
            <a:ext cx="580085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GB" spc="15" dirty="0" err="1" smtClean="0"/>
              <a:t>Gopavarapu</a:t>
            </a:r>
            <a:r>
              <a:rPr lang="en-GB" spc="15" dirty="0" smtClean="0"/>
              <a:t> </a:t>
            </a:r>
            <a:r>
              <a:rPr lang="en-GB" spc="15" dirty="0" err="1" smtClean="0"/>
              <a:t>Vamsi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63" y="1371600"/>
            <a:ext cx="2267267" cy="250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503" y="3200400"/>
            <a:ext cx="5262672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5" dirty="0" smtClean="0"/>
              <a:t>KEYLOGGER &amp;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07" y="2266907"/>
            <a:ext cx="6773410" cy="3810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7798" y="1272335"/>
            <a:ext cx="7705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accent3">
                    <a:lumMod val="50000"/>
                  </a:schemeClr>
                </a:solidFill>
                <a:latin typeface="Calisto MT" panose="02040603050505030304" pitchFamily="18" charset="0"/>
              </a:rPr>
              <a:t>To know about the </a:t>
            </a:r>
            <a:r>
              <a:rPr lang="en-GB" sz="2200" dirty="0" err="1" smtClean="0">
                <a:solidFill>
                  <a:schemeClr val="accent3">
                    <a:lumMod val="50000"/>
                  </a:schemeClr>
                </a:solidFill>
                <a:latin typeface="Calisto MT" panose="02040603050505030304" pitchFamily="18" charset="0"/>
              </a:rPr>
              <a:t>keylogger</a:t>
            </a:r>
            <a:r>
              <a:rPr lang="en-GB" sz="2200" dirty="0" smtClean="0">
                <a:solidFill>
                  <a:schemeClr val="accent3">
                    <a:lumMod val="50000"/>
                  </a:schemeClr>
                </a:solidFill>
                <a:latin typeface="Calisto MT" panose="02040603050505030304" pitchFamily="18" charset="0"/>
              </a:rPr>
              <a:t> like what is it, how it works, its type and etc. and to secure ourselves from hacking our credentials.</a:t>
            </a:r>
            <a:endParaRPr lang="en-IN" sz="2200" dirty="0">
              <a:solidFill>
                <a:schemeClr val="accent3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9199" y="2337984"/>
            <a:ext cx="82633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Bahnschrift SemiLight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GB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Bahnschrift Light SemiCondensed" panose="020B0502040204020203" pitchFamily="34" charset="0"/>
                <a:cs typeface="Arial" panose="020B0604020202020204" pitchFamily="34" charset="0"/>
              </a:rPr>
              <a:t>keylogger</a:t>
            </a:r>
            <a:r>
              <a:rPr lang="en-GB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, sometimes called a keystroke logger, is a type of surveillance technology used to monitor and record each keystroke on a specific device, such as a computer or </a:t>
            </a:r>
            <a:r>
              <a:rPr lang="en-GB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smartphone.</a:t>
            </a:r>
          </a:p>
          <a:p>
            <a:r>
              <a:rPr lang="en-GB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	This </a:t>
            </a:r>
            <a:r>
              <a:rPr lang="en-GB" dirty="0" err="1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keylogger</a:t>
            </a:r>
            <a:r>
              <a:rPr lang="en-GB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can be a software or a hardware.</a:t>
            </a:r>
            <a:endParaRPr lang="en-IN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26" y="4091587"/>
            <a:ext cx="2271743" cy="22657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89" y="4101502"/>
            <a:ext cx="2969466" cy="2261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84564" y="1694696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How the </a:t>
            </a:r>
            <a:r>
              <a:rPr lang="en-GB" sz="24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keylogger</a:t>
            </a: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program works?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What is phishing?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How do we secure ourselves from phishing?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7" y="3613485"/>
            <a:ext cx="4814163" cy="2176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10400" y="15078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362200"/>
            <a:ext cx="68675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Run the </a:t>
            </a:r>
            <a:r>
              <a:rPr lang="en-GB" sz="2500" dirty="0" err="1" smtClean="0">
                <a:latin typeface="Bahnschrift Light SemiCondensed" panose="020B0502040204020203" pitchFamily="34" charset="0"/>
              </a:rPr>
              <a:t>keylogger</a:t>
            </a:r>
            <a:r>
              <a:rPr lang="en-GB" sz="2500" dirty="0" smtClean="0">
                <a:latin typeface="Bahnschrift Light SemiCondensed" panose="020B0502040204020203" pitchFamily="34" charset="0"/>
              </a:rPr>
              <a:t> program in a python idle.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It opens a GUI screen with start and stop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When we click start, all the keystrokes that are typed from our keyboard are recorded into an external file until we click the stop button.</a:t>
            </a:r>
            <a:endParaRPr lang="en-IN" sz="25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533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07113" y="1219200"/>
            <a:ext cx="92827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</a:rPr>
              <a:t>The end users of this </a:t>
            </a:r>
            <a:r>
              <a:rPr lang="en-US" sz="2800" dirty="0" err="1">
                <a:latin typeface="Bahnschrift SemiLight" panose="020B0502040204020203" pitchFamily="34" charset="0"/>
              </a:rPr>
              <a:t>keylogger</a:t>
            </a:r>
            <a:r>
              <a:rPr lang="en-US" sz="2800" dirty="0">
                <a:latin typeface="Bahnschrift SemiLight" panose="020B0502040204020203" pitchFamily="34" charset="0"/>
              </a:rPr>
              <a:t> program could be individuals or organizations looking to monitor and track keyboard activity for security or monitoring purposes. However, it is essential to use such tools responsibly and ethically.</a:t>
            </a:r>
          </a:p>
          <a:p>
            <a:r>
              <a:rPr lang="en-US" sz="2000" b="1" dirty="0">
                <a:latin typeface="Bahnschrift SemiLight" panose="020B0502040204020203" pitchFamily="34" charset="0"/>
              </a:rPr>
              <a:t>User Categories</a:t>
            </a:r>
            <a:r>
              <a:rPr lang="en-US" sz="2000" dirty="0">
                <a:latin typeface="Bahnschrift SemiLight" panose="020B0502040204020203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Parents monitoring their children's online activities 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Employers monitoring employees' computer usage.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>
                <a:latin typeface="Bahnschrift SemiLight" panose="020B0502040204020203" pitchFamily="34" charset="0"/>
              </a:rPr>
              <a:t>Cybersecurity</a:t>
            </a:r>
            <a:r>
              <a:rPr lang="en-US" sz="2000" dirty="0">
                <a:latin typeface="Bahnschrift SemiLight" panose="020B0502040204020203" pitchFamily="34" charset="0"/>
              </a:rPr>
              <a:t> researchers studying </a:t>
            </a:r>
            <a:r>
              <a:rPr lang="en-US" sz="2000" dirty="0" err="1">
                <a:latin typeface="Bahnschrift SemiLight" panose="020B0502040204020203" pitchFamily="34" charset="0"/>
              </a:rPr>
              <a:t>keylogger</a:t>
            </a:r>
            <a:r>
              <a:rPr lang="en-US" sz="2000" dirty="0">
                <a:latin typeface="Bahnschrift SemiLight" panose="020B0502040204020203" pitchFamily="34" charset="0"/>
              </a:rPr>
              <a:t> behavior.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Individuals monitoring their own computer activity for security purposes.</a:t>
            </a:r>
          </a:p>
          <a:p>
            <a:r>
              <a:rPr lang="en-US" sz="2000" b="1" dirty="0">
                <a:latin typeface="Bahnschrift SemiLight" panose="020B0502040204020203" pitchFamily="34" charset="0"/>
              </a:rPr>
              <a:t>User Roles</a:t>
            </a:r>
            <a:r>
              <a:rPr lang="en-US" sz="2000" dirty="0">
                <a:latin typeface="Bahnschrift SemiLight" panose="020B0502040204020203" pitchFamily="34" charset="0"/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Home users.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Business owners.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IT professionals.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Researchers</a:t>
            </a:r>
          </a:p>
          <a:p>
            <a:endParaRPr lang="en-GB" sz="2000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3" y="1657350"/>
            <a:ext cx="2819400" cy="37052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1476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413064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Bahnschrift SemiLight" panose="020B0502040204020203" pitchFamily="34" charset="0"/>
              </a:rPr>
              <a:t>Product/System Name: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Keylogger</a:t>
            </a:r>
            <a:r>
              <a:rPr lang="en-US" dirty="0">
                <a:latin typeface="Bahnschrift SemiLight" panose="020B0502040204020203" pitchFamily="34" charset="0"/>
              </a:rPr>
              <a:t> System.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Bahnschrift SemiLight" panose="020B0502040204020203" pitchFamily="34" charset="0"/>
              </a:rPr>
              <a:t>Description</a:t>
            </a:r>
            <a:r>
              <a:rPr lang="en-US" dirty="0">
                <a:latin typeface="Bahnschrift SemiLight" panose="020B0502040204020203" pitchFamily="34" charset="0"/>
              </a:rPr>
              <a:t>: 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   A software-based </a:t>
            </a:r>
            <a:r>
              <a:rPr lang="en-US" dirty="0" err="1">
                <a:latin typeface="Bahnschrift SemiLight" panose="020B0502040204020203" pitchFamily="34" charset="0"/>
              </a:rPr>
              <a:t>keylogger</a:t>
            </a:r>
            <a:r>
              <a:rPr lang="en-US" dirty="0">
                <a:latin typeface="Bahnschrift SemiLight" panose="020B0502040204020203" pitchFamily="34" charset="0"/>
              </a:rPr>
              <a:t> that records and   tracks keystrokes in real-time.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Bahnschrift SemiLight" panose="020B0502040204020203" pitchFamily="34" charset="0"/>
              </a:rPr>
              <a:t>Key Features</a:t>
            </a:r>
            <a:r>
              <a:rPr lang="en-US" dirty="0">
                <a:latin typeface="Bahnschrift SemiLight" panose="020B0502040204020203" pitchFamily="34" charset="0"/>
              </a:rPr>
              <a:t>:  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  Advanced filtering and search capabilities .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  User-friendly interface .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  Multi-device support .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Bahnschrift SemiLight" panose="020B0502040204020203" pitchFamily="34" charset="0"/>
              </a:rPr>
              <a:t>  Real-time keystroke recording.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Bahnschrift SemiLight" panose="020B0502040204020203" pitchFamily="34" charset="0"/>
              </a:rPr>
              <a:t>Technology/Platform: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   Developed in Python, compatible with Windows, Mac,    and Linux</a:t>
            </a:r>
            <a:endParaRPr lang="en-US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1308975"/>
            <a:ext cx="76085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Bahnschrift SemiLight" panose="020B0502040204020203" pitchFamily="34" charset="0"/>
              </a:rPr>
              <a:t>Breakthrough </a:t>
            </a:r>
            <a:r>
              <a:rPr lang="en-US" b="1" dirty="0">
                <a:latin typeface="Bahnschrift SemiLight" panose="020B0502040204020203" pitchFamily="34" charset="0"/>
              </a:rPr>
              <a:t>Technology: </a:t>
            </a:r>
            <a:r>
              <a:rPr lang="en-US" dirty="0">
                <a:latin typeface="Bahnschrift SemiLight" panose="020B0502040204020203" pitchFamily="34" charset="0"/>
              </a:rPr>
              <a:t>Our </a:t>
            </a:r>
            <a:r>
              <a:rPr lang="en-US" dirty="0" err="1">
                <a:latin typeface="Bahnschrift SemiLight" panose="020B0502040204020203" pitchFamily="34" charset="0"/>
              </a:rPr>
              <a:t>Keylogger</a:t>
            </a:r>
            <a:r>
              <a:rPr lang="en-US" dirty="0">
                <a:latin typeface="Bahnschrift SemiLight" panose="020B0502040204020203" pitchFamily="34" charset="0"/>
              </a:rPr>
              <a:t> System utilizes advanced algorithms and machine learning to detect and record keystrokes with unprecedented accuracy and speed.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latin typeface="Bahnschrift SemiLight" panose="020B0502040204020203" pitchFamily="34" charset="0"/>
              </a:rPr>
              <a:t>Real-Time Insights: </a:t>
            </a:r>
            <a:r>
              <a:rPr lang="en-US" dirty="0">
                <a:latin typeface="Bahnschrift SemiLight" panose="020B0502040204020203" pitchFamily="34" charset="0"/>
              </a:rPr>
              <a:t>Get instant access to keystroke data, allowing you to respond quickly to potential security threats or monitor activity as it happens.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latin typeface="Bahnschrift SemiLight" panose="020B0502040204020203" pitchFamily="34" charset="0"/>
              </a:rPr>
              <a:t>Advanced Analytics: </a:t>
            </a:r>
            <a:r>
              <a:rPr lang="en-US" dirty="0">
                <a:latin typeface="Bahnschrift SemiLight" panose="020B0502040204020203" pitchFamily="34" charset="0"/>
              </a:rPr>
              <a:t>Our system provides in-depth analysis and visualization of keystroke data, helping you identify trends, patterns, and anomalies.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latin typeface="Bahnschrift SemiLight" panose="020B0502040204020203" pitchFamily="34" charset="0"/>
              </a:rPr>
              <a:t>Ease of Use: </a:t>
            </a:r>
            <a:r>
              <a:rPr lang="en-US" dirty="0">
                <a:latin typeface="Bahnschrift SemiLight" panose="020B0502040204020203" pitchFamily="34" charset="0"/>
              </a:rPr>
              <a:t>Intuitive interface and user-friendly design make it easy to deploy, configure, and use our </a:t>
            </a:r>
            <a:r>
              <a:rPr lang="en-US" dirty="0" err="1">
                <a:latin typeface="Bahnschrift SemiLight" panose="020B0502040204020203" pitchFamily="34" charset="0"/>
              </a:rPr>
              <a:t>Keylogger</a:t>
            </a:r>
            <a:r>
              <a:rPr lang="en-US" dirty="0">
                <a:latin typeface="Bahnschrift SemiLight" panose="020B0502040204020203" pitchFamily="34" charset="0"/>
              </a:rPr>
              <a:t> System, even for non-technical users.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latin typeface="Bahnschrift SemiLight" panose="020B0502040204020203" pitchFamily="34" charset="0"/>
              </a:rPr>
              <a:t>Scalability: </a:t>
            </a:r>
            <a:r>
              <a:rPr lang="en-US" dirty="0">
                <a:latin typeface="Bahnschrift SemiLight" panose="020B0502040204020203" pitchFamily="34" charset="0"/>
              </a:rPr>
              <a:t>Our solution is designed to handle large volumes of data and scale with your needs, making it perfect for large enterprises or small businesses alike.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latin typeface="Bahnschrift SemiLight" panose="020B0502040204020203" pitchFamily="34" charset="0"/>
              </a:rPr>
              <a:t>Customization</a:t>
            </a:r>
            <a:r>
              <a:rPr lang="en-US" dirty="0">
                <a:latin typeface="Bahnschrift SemiLight" panose="020B0502040204020203" pitchFamily="34" charset="0"/>
              </a:rPr>
              <a:t>: Tailor our </a:t>
            </a:r>
            <a:r>
              <a:rPr lang="en-US" dirty="0" err="1">
                <a:latin typeface="Bahnschrift SemiLight" panose="020B0502040204020203" pitchFamily="34" charset="0"/>
              </a:rPr>
              <a:t>Keylogger</a:t>
            </a:r>
            <a:r>
              <a:rPr lang="en-US" dirty="0">
                <a:latin typeface="Bahnschrift SemiLight" panose="020B0502040204020203" pitchFamily="34" charset="0"/>
              </a:rPr>
              <a:t> System to fit your specific needs, with customizable alerts, filters, and reports.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latin typeface="Bahnschrift SemiLight" panose="020B0502040204020203" pitchFamily="34" charset="0"/>
              </a:rPr>
              <a:t>Unparalleled Support: </a:t>
            </a:r>
            <a:r>
              <a:rPr lang="en-US" dirty="0">
                <a:latin typeface="Bahnschrift SemiLight" panose="020B0502040204020203" pitchFamily="34" charset="0"/>
              </a:rPr>
              <a:t>Our dedicated team provides top-notch support, ensuring you get the most out of our solution.</a:t>
            </a:r>
            <a:endParaRPr lang="en-US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367853"/>
            <a:ext cx="8099426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The </a:t>
            </a:r>
            <a:r>
              <a:rPr lang="en-US" dirty="0" err="1">
                <a:latin typeface="Bahnschrift SemiLight" panose="020B0502040204020203" pitchFamily="34" charset="0"/>
              </a:rPr>
              <a:t>keylogger</a:t>
            </a:r>
            <a:r>
              <a:rPr lang="en-US" dirty="0">
                <a:latin typeface="Bahnschrift SemiLight" panose="020B0502040204020203" pitchFamily="34" charset="0"/>
              </a:rPr>
              <a:t> program is designed to listen for </a:t>
            </a:r>
            <a:r>
              <a:rPr lang="en-US" dirty="0" err="1">
                <a:latin typeface="Bahnschrift SemiLight" panose="020B0502040204020203" pitchFamily="34" charset="0"/>
              </a:rPr>
              <a:t>keypress</a:t>
            </a:r>
            <a:r>
              <a:rPr lang="en-US" dirty="0">
                <a:latin typeface="Bahnschrift SemiLight" panose="020B0502040204020203" pitchFamily="34" charset="0"/>
              </a:rPr>
              <a:t> and release events using the </a:t>
            </a:r>
            <a:r>
              <a:rPr lang="en-US" dirty="0" err="1">
                <a:latin typeface="Bahnschrift SemiLight" panose="020B0502040204020203" pitchFamily="34" charset="0"/>
              </a:rPr>
              <a:t>pynput</a:t>
            </a:r>
            <a:r>
              <a:rPr lang="en-US" dirty="0">
                <a:latin typeface="Bahnschrift SemiLight" panose="020B0502040204020203" pitchFamily="34" charset="0"/>
              </a:rPr>
              <a:t> library. It categorizes the keys as pressed, held, or released and saves this information in both a text file ('key_log.txt') and a JSON file ('</a:t>
            </a:r>
            <a:r>
              <a:rPr lang="en-US" dirty="0" err="1">
                <a:latin typeface="Bahnschrift SemiLight" panose="020B0502040204020203" pitchFamily="34" charset="0"/>
              </a:rPr>
              <a:t>key_log.json</a:t>
            </a:r>
            <a:r>
              <a:rPr lang="en-US" dirty="0">
                <a:latin typeface="Bahnschrift SemiLight" panose="020B0502040204020203" pitchFamily="34" charset="0"/>
              </a:rPr>
              <a:t>'). The GUI built with </a:t>
            </a:r>
            <a:r>
              <a:rPr lang="en-US" dirty="0" err="1">
                <a:latin typeface="Bahnschrift SemiLight" panose="020B0502040204020203" pitchFamily="34" charset="0"/>
              </a:rPr>
              <a:t>Tkinter</a:t>
            </a:r>
            <a:r>
              <a:rPr lang="en-US" dirty="0">
                <a:latin typeface="Bahnschrift SemiLight" panose="020B0502040204020203" pitchFamily="34" charset="0"/>
              </a:rPr>
              <a:t> includes buttons to start and stop the </a:t>
            </a:r>
            <a:r>
              <a:rPr lang="en-US" dirty="0" err="1">
                <a:latin typeface="Bahnschrift SemiLight" panose="020B0502040204020203" pitchFamily="34" charset="0"/>
              </a:rPr>
              <a:t>keylogger</a:t>
            </a:r>
            <a:r>
              <a:rPr lang="en-US" dirty="0">
                <a:latin typeface="Bahnschrift SemiLight" panose="020B0502040204020203" pitchFamily="34" charset="0"/>
              </a:rPr>
              <a:t>, along with a label to display the program's status.</a:t>
            </a:r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Picture 9" descr="Keylogger-Process-in-User-Activ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087922"/>
            <a:ext cx="6291265" cy="3483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546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Light SemiCondensed</vt:lpstr>
      <vt:lpstr>Bahnschrift SemiLight</vt:lpstr>
      <vt:lpstr>Calibri</vt:lpstr>
      <vt:lpstr>Calisto MT</vt:lpstr>
      <vt:lpstr>Trebuchet MS</vt:lpstr>
      <vt:lpstr>Wingdings</vt:lpstr>
      <vt:lpstr>Office Theme</vt:lpstr>
      <vt:lpstr>Gopavarapu Vamsi</vt:lpstr>
      <vt:lpstr>KEYLOGGER &amp;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Gopavarapu Vamsi</dc:title>
  <cp:lastModifiedBy>a</cp:lastModifiedBy>
  <cp:revision>8</cp:revision>
  <dcterms:created xsi:type="dcterms:W3CDTF">2024-06-03T05:48:59Z</dcterms:created>
  <dcterms:modified xsi:type="dcterms:W3CDTF">2024-06-23T10:06:59Z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