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7" r:id="rId3"/>
    <p:sldId id="296" r:id="rId4"/>
    <p:sldId id="297" r:id="rId5"/>
    <p:sldId id="300" r:id="rId6"/>
    <p:sldId id="298" r:id="rId7"/>
    <p:sldId id="301" r:id="rId8"/>
    <p:sldId id="299" r:id="rId9"/>
    <p:sldId id="302" r:id="rId10"/>
    <p:sldId id="303" r:id="rId11"/>
    <p:sldId id="304" r:id="rId12"/>
    <p:sldId id="305" r:id="rId13"/>
    <p:sldId id="306" r:id="rId14"/>
    <p:sldId id="308" r:id="rId15"/>
    <p:sldId id="307" r:id="rId16"/>
    <p:sldId id="309" r:id="rId17"/>
    <p:sldId id="312" r:id="rId18"/>
    <p:sldId id="310" r:id="rId19"/>
    <p:sldId id="313" r:id="rId20"/>
    <p:sldId id="311" r:id="rId21"/>
    <p:sldId id="315" r:id="rId22"/>
    <p:sldId id="319" r:id="rId23"/>
    <p:sldId id="321" r:id="rId24"/>
    <p:sldId id="320" r:id="rId25"/>
    <p:sldId id="295" r:id="rId26"/>
    <p:sldId id="29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EBBAE7-0B71-446A-9CFB-BD27DD3B36E9}" type="doc">
      <dgm:prSet loTypeId="urn:microsoft.com/office/officeart/2005/8/layout/orgChart1" loCatId="hierarchy" qsTypeId="urn:microsoft.com/office/officeart/2005/8/quickstyle/simple5" qsCatId="simple" csTypeId="urn:microsoft.com/office/officeart/2005/8/colors/colorful2" csCatId="colorful" phldr="1"/>
      <dgm:spPr/>
      <dgm:t>
        <a:bodyPr/>
        <a:lstStyle/>
        <a:p>
          <a:endParaRPr lang="en-US"/>
        </a:p>
      </dgm:t>
    </dgm:pt>
    <dgm:pt modelId="{F9351698-06A9-4105-A2BA-267DE507B32D}">
      <dgm:prSet/>
      <dgm:spPr/>
      <dgm:t>
        <a:bodyPr/>
        <a:lstStyle/>
        <a:p>
          <a:r>
            <a:rPr lang="en-US" baseline="0" dirty="0"/>
            <a:t>Indexing</a:t>
          </a:r>
          <a:endParaRPr lang="en-US" dirty="0"/>
        </a:p>
      </dgm:t>
    </dgm:pt>
    <dgm:pt modelId="{8DD1378B-E031-4B6D-AFFF-ECFF26674927}" type="parTrans" cxnId="{1066BE83-7DC3-475A-9534-8E73BD615340}">
      <dgm:prSet/>
      <dgm:spPr/>
      <dgm:t>
        <a:bodyPr/>
        <a:lstStyle/>
        <a:p>
          <a:endParaRPr lang="en-US"/>
        </a:p>
      </dgm:t>
    </dgm:pt>
    <dgm:pt modelId="{85620219-0224-45F9-9F14-22FCFA84B45B}" type="sibTrans" cxnId="{1066BE83-7DC3-475A-9534-8E73BD615340}">
      <dgm:prSet/>
      <dgm:spPr/>
      <dgm:t>
        <a:bodyPr/>
        <a:lstStyle/>
        <a:p>
          <a:endParaRPr lang="en-US"/>
        </a:p>
      </dgm:t>
    </dgm:pt>
    <dgm:pt modelId="{3E6BF218-DDF7-48BE-BEE0-0863DCEEB6C6}">
      <dgm:prSet/>
      <dgm:spPr/>
      <dgm:t>
        <a:bodyPr/>
        <a:lstStyle/>
        <a:p>
          <a:r>
            <a:rPr lang="en-US" baseline="0" dirty="0"/>
            <a:t>Primary Indexing</a:t>
          </a:r>
          <a:endParaRPr lang="en-US" dirty="0"/>
        </a:p>
      </dgm:t>
    </dgm:pt>
    <dgm:pt modelId="{4CEC8666-20F7-490E-BFC1-A83AC2F35887}" type="parTrans" cxnId="{06E8F5AE-2CD2-414F-BE6C-56B1DB8148ED}">
      <dgm:prSet/>
      <dgm:spPr/>
      <dgm:t>
        <a:bodyPr/>
        <a:lstStyle/>
        <a:p>
          <a:endParaRPr lang="en-US"/>
        </a:p>
      </dgm:t>
    </dgm:pt>
    <dgm:pt modelId="{1F6B2459-14FA-44E8-A7DD-992BC078F0C6}" type="sibTrans" cxnId="{06E8F5AE-2CD2-414F-BE6C-56B1DB8148ED}">
      <dgm:prSet/>
      <dgm:spPr/>
      <dgm:t>
        <a:bodyPr/>
        <a:lstStyle/>
        <a:p>
          <a:endParaRPr lang="en-US"/>
        </a:p>
      </dgm:t>
    </dgm:pt>
    <dgm:pt modelId="{D67171EA-1602-499C-A660-EE63E123B988}">
      <dgm:prSet/>
      <dgm:spPr/>
      <dgm:t>
        <a:bodyPr/>
        <a:lstStyle/>
        <a:p>
          <a:r>
            <a:rPr lang="en-US" baseline="0" dirty="0"/>
            <a:t>Dense</a:t>
          </a:r>
          <a:endParaRPr lang="en-US" dirty="0"/>
        </a:p>
      </dgm:t>
    </dgm:pt>
    <dgm:pt modelId="{30B39EE7-2E3B-417F-BE98-0E6DA0782467}" type="parTrans" cxnId="{3A3E1C7A-5D41-46FD-95DA-93207AAD1AE8}">
      <dgm:prSet/>
      <dgm:spPr/>
      <dgm:t>
        <a:bodyPr/>
        <a:lstStyle/>
        <a:p>
          <a:endParaRPr lang="en-US"/>
        </a:p>
      </dgm:t>
    </dgm:pt>
    <dgm:pt modelId="{FD62EADC-109E-4D9A-AABE-C3D2D774C1BA}" type="sibTrans" cxnId="{3A3E1C7A-5D41-46FD-95DA-93207AAD1AE8}">
      <dgm:prSet/>
      <dgm:spPr/>
      <dgm:t>
        <a:bodyPr/>
        <a:lstStyle/>
        <a:p>
          <a:endParaRPr lang="en-US"/>
        </a:p>
      </dgm:t>
    </dgm:pt>
    <dgm:pt modelId="{C928B9D0-629E-4041-9EE4-679B6C9955D2}">
      <dgm:prSet/>
      <dgm:spPr/>
      <dgm:t>
        <a:bodyPr/>
        <a:lstStyle/>
        <a:p>
          <a:r>
            <a:rPr lang="en-US" baseline="0" dirty="0"/>
            <a:t>Sparse</a:t>
          </a:r>
          <a:endParaRPr lang="en-US" dirty="0"/>
        </a:p>
      </dgm:t>
    </dgm:pt>
    <dgm:pt modelId="{8B2B2302-7508-48A0-AB1B-96D0C640D7A7}" type="parTrans" cxnId="{20B6E7AD-1587-4622-B1F5-42ABCF91A5E1}">
      <dgm:prSet/>
      <dgm:spPr/>
      <dgm:t>
        <a:bodyPr/>
        <a:lstStyle/>
        <a:p>
          <a:endParaRPr lang="en-US"/>
        </a:p>
      </dgm:t>
    </dgm:pt>
    <dgm:pt modelId="{AFC4064C-C3A7-4882-9625-CF5012B085EF}" type="sibTrans" cxnId="{20B6E7AD-1587-4622-B1F5-42ABCF91A5E1}">
      <dgm:prSet/>
      <dgm:spPr/>
      <dgm:t>
        <a:bodyPr/>
        <a:lstStyle/>
        <a:p>
          <a:endParaRPr lang="en-US"/>
        </a:p>
      </dgm:t>
    </dgm:pt>
    <dgm:pt modelId="{3D75FB75-BE25-4AD7-9D2C-F876093AD482}">
      <dgm:prSet/>
      <dgm:spPr/>
      <dgm:t>
        <a:bodyPr/>
        <a:lstStyle/>
        <a:p>
          <a:r>
            <a:rPr lang="en-US" baseline="0"/>
            <a:t>Clustered Indexing</a:t>
          </a:r>
          <a:endParaRPr lang="en-US"/>
        </a:p>
      </dgm:t>
    </dgm:pt>
    <dgm:pt modelId="{EA506632-3105-4248-AB7C-AF49C6B16289}" type="parTrans" cxnId="{CD74A617-E5A8-49F4-A03D-A84CABCFB861}">
      <dgm:prSet/>
      <dgm:spPr/>
      <dgm:t>
        <a:bodyPr/>
        <a:lstStyle/>
        <a:p>
          <a:endParaRPr lang="en-US"/>
        </a:p>
      </dgm:t>
    </dgm:pt>
    <dgm:pt modelId="{87BEDD6F-F43C-42F2-883D-90D6ABA8621D}" type="sibTrans" cxnId="{CD74A617-E5A8-49F4-A03D-A84CABCFB861}">
      <dgm:prSet/>
      <dgm:spPr/>
      <dgm:t>
        <a:bodyPr/>
        <a:lstStyle/>
        <a:p>
          <a:endParaRPr lang="en-US"/>
        </a:p>
      </dgm:t>
    </dgm:pt>
    <dgm:pt modelId="{6D0720B5-E636-480D-9597-E3FD31E3FFBE}">
      <dgm:prSet/>
      <dgm:spPr/>
      <dgm:t>
        <a:bodyPr/>
        <a:lstStyle/>
        <a:p>
          <a:r>
            <a:rPr lang="en-US" baseline="0" dirty="0"/>
            <a:t>Secondary Indexing</a:t>
          </a:r>
          <a:endParaRPr lang="en-US" dirty="0"/>
        </a:p>
      </dgm:t>
    </dgm:pt>
    <dgm:pt modelId="{53B96755-F6A4-4F5C-A2D0-E56DD62AB637}" type="parTrans" cxnId="{545F50B1-7FCB-473E-A71B-7544B16DF33B}">
      <dgm:prSet/>
      <dgm:spPr/>
      <dgm:t>
        <a:bodyPr/>
        <a:lstStyle/>
        <a:p>
          <a:endParaRPr lang="en-US"/>
        </a:p>
      </dgm:t>
    </dgm:pt>
    <dgm:pt modelId="{1ED57F34-BF08-4E7F-9770-8A2EB217B367}" type="sibTrans" cxnId="{545F50B1-7FCB-473E-A71B-7544B16DF33B}">
      <dgm:prSet/>
      <dgm:spPr/>
      <dgm:t>
        <a:bodyPr/>
        <a:lstStyle/>
        <a:p>
          <a:endParaRPr lang="en-US"/>
        </a:p>
      </dgm:t>
    </dgm:pt>
    <dgm:pt modelId="{F83747F6-6986-4164-9825-A9A7CE94F625}">
      <dgm:prSet/>
      <dgm:spPr/>
      <dgm:t>
        <a:bodyPr/>
        <a:lstStyle/>
        <a:p>
          <a:r>
            <a:rPr lang="en-US" baseline="0"/>
            <a:t>Multilevel Indexing</a:t>
          </a:r>
          <a:endParaRPr lang="en-US"/>
        </a:p>
      </dgm:t>
    </dgm:pt>
    <dgm:pt modelId="{26121290-0155-4601-BCCB-35A152B04E71}" type="parTrans" cxnId="{B0DC11B1-A9F3-4CC7-9378-3D444F7221D5}">
      <dgm:prSet/>
      <dgm:spPr/>
      <dgm:t>
        <a:bodyPr/>
        <a:lstStyle/>
        <a:p>
          <a:endParaRPr lang="en-US"/>
        </a:p>
      </dgm:t>
    </dgm:pt>
    <dgm:pt modelId="{764C1739-F0F9-4AF5-9D2E-887ECB18EFC3}" type="sibTrans" cxnId="{B0DC11B1-A9F3-4CC7-9378-3D444F7221D5}">
      <dgm:prSet/>
      <dgm:spPr/>
      <dgm:t>
        <a:bodyPr/>
        <a:lstStyle/>
        <a:p>
          <a:endParaRPr lang="en-US"/>
        </a:p>
      </dgm:t>
    </dgm:pt>
    <dgm:pt modelId="{EA5E9C51-9E88-4461-BC49-7A05532D3A6B}" type="pres">
      <dgm:prSet presAssocID="{82EBBAE7-0B71-446A-9CFB-BD27DD3B36E9}" presName="hierChild1" presStyleCnt="0">
        <dgm:presLayoutVars>
          <dgm:orgChart val="1"/>
          <dgm:chPref val="1"/>
          <dgm:dir/>
          <dgm:animOne val="branch"/>
          <dgm:animLvl val="lvl"/>
          <dgm:resizeHandles/>
        </dgm:presLayoutVars>
      </dgm:prSet>
      <dgm:spPr/>
    </dgm:pt>
    <dgm:pt modelId="{E4AFDF42-CEC0-4CD9-BFC7-EA22CC91BD26}" type="pres">
      <dgm:prSet presAssocID="{F9351698-06A9-4105-A2BA-267DE507B32D}" presName="hierRoot1" presStyleCnt="0">
        <dgm:presLayoutVars>
          <dgm:hierBranch val="init"/>
        </dgm:presLayoutVars>
      </dgm:prSet>
      <dgm:spPr/>
    </dgm:pt>
    <dgm:pt modelId="{13D2F3F1-C2CF-47F2-A782-613522E1C07B}" type="pres">
      <dgm:prSet presAssocID="{F9351698-06A9-4105-A2BA-267DE507B32D}" presName="rootComposite1" presStyleCnt="0"/>
      <dgm:spPr/>
    </dgm:pt>
    <dgm:pt modelId="{772146A4-C86E-4244-847E-751CB6032DC2}" type="pres">
      <dgm:prSet presAssocID="{F9351698-06A9-4105-A2BA-267DE507B32D}" presName="rootText1" presStyleLbl="node0" presStyleIdx="0" presStyleCnt="1">
        <dgm:presLayoutVars>
          <dgm:chPref val="3"/>
        </dgm:presLayoutVars>
      </dgm:prSet>
      <dgm:spPr/>
    </dgm:pt>
    <dgm:pt modelId="{59A030FC-A02C-4D85-B077-C44E44A15331}" type="pres">
      <dgm:prSet presAssocID="{F9351698-06A9-4105-A2BA-267DE507B32D}" presName="rootConnector1" presStyleLbl="node1" presStyleIdx="0" presStyleCnt="0"/>
      <dgm:spPr/>
    </dgm:pt>
    <dgm:pt modelId="{C73D19A9-EFE8-4AE5-9E04-084B2B4253B0}" type="pres">
      <dgm:prSet presAssocID="{F9351698-06A9-4105-A2BA-267DE507B32D}" presName="hierChild2" presStyleCnt="0"/>
      <dgm:spPr/>
    </dgm:pt>
    <dgm:pt modelId="{8EF7C20C-E5BD-428C-BCE6-AF23D31EDF8F}" type="pres">
      <dgm:prSet presAssocID="{4CEC8666-20F7-490E-BFC1-A83AC2F35887}" presName="Name37" presStyleLbl="parChTrans1D2" presStyleIdx="0" presStyleCnt="4"/>
      <dgm:spPr/>
    </dgm:pt>
    <dgm:pt modelId="{900DEA85-28BA-414B-AE32-6BD53E67329E}" type="pres">
      <dgm:prSet presAssocID="{3E6BF218-DDF7-48BE-BEE0-0863DCEEB6C6}" presName="hierRoot2" presStyleCnt="0">
        <dgm:presLayoutVars>
          <dgm:hierBranch val="init"/>
        </dgm:presLayoutVars>
      </dgm:prSet>
      <dgm:spPr/>
    </dgm:pt>
    <dgm:pt modelId="{875B1455-45AD-4E2F-806D-AC0486ED9C1B}" type="pres">
      <dgm:prSet presAssocID="{3E6BF218-DDF7-48BE-BEE0-0863DCEEB6C6}" presName="rootComposite" presStyleCnt="0"/>
      <dgm:spPr/>
    </dgm:pt>
    <dgm:pt modelId="{678B8F91-3E12-4625-B00A-AF8346009BB1}" type="pres">
      <dgm:prSet presAssocID="{3E6BF218-DDF7-48BE-BEE0-0863DCEEB6C6}" presName="rootText" presStyleLbl="node2" presStyleIdx="0" presStyleCnt="4">
        <dgm:presLayoutVars>
          <dgm:chPref val="3"/>
        </dgm:presLayoutVars>
      </dgm:prSet>
      <dgm:spPr/>
    </dgm:pt>
    <dgm:pt modelId="{15B5DC8E-2DF0-4396-8BE0-A3062E0639D7}" type="pres">
      <dgm:prSet presAssocID="{3E6BF218-DDF7-48BE-BEE0-0863DCEEB6C6}" presName="rootConnector" presStyleLbl="node2" presStyleIdx="0" presStyleCnt="4"/>
      <dgm:spPr/>
    </dgm:pt>
    <dgm:pt modelId="{C9E2B5EC-99D5-4551-ADD9-852EB9AAA243}" type="pres">
      <dgm:prSet presAssocID="{3E6BF218-DDF7-48BE-BEE0-0863DCEEB6C6}" presName="hierChild4" presStyleCnt="0"/>
      <dgm:spPr/>
    </dgm:pt>
    <dgm:pt modelId="{64BFDBCF-E147-4EE0-9DC2-6946317448EB}" type="pres">
      <dgm:prSet presAssocID="{30B39EE7-2E3B-417F-BE98-0E6DA0782467}" presName="Name37" presStyleLbl="parChTrans1D3" presStyleIdx="0" presStyleCnt="2"/>
      <dgm:spPr/>
    </dgm:pt>
    <dgm:pt modelId="{E1456B08-4859-440D-8B78-A64AC8EB1934}" type="pres">
      <dgm:prSet presAssocID="{D67171EA-1602-499C-A660-EE63E123B988}" presName="hierRoot2" presStyleCnt="0">
        <dgm:presLayoutVars>
          <dgm:hierBranch val="init"/>
        </dgm:presLayoutVars>
      </dgm:prSet>
      <dgm:spPr/>
    </dgm:pt>
    <dgm:pt modelId="{A9D7D6C3-62FB-4B09-9EEF-4A809E04DA0F}" type="pres">
      <dgm:prSet presAssocID="{D67171EA-1602-499C-A660-EE63E123B988}" presName="rootComposite" presStyleCnt="0"/>
      <dgm:spPr/>
    </dgm:pt>
    <dgm:pt modelId="{A493CA18-705D-4FF9-AC72-0392DE00ECAE}" type="pres">
      <dgm:prSet presAssocID="{D67171EA-1602-499C-A660-EE63E123B988}" presName="rootText" presStyleLbl="node3" presStyleIdx="0" presStyleCnt="2">
        <dgm:presLayoutVars>
          <dgm:chPref val="3"/>
        </dgm:presLayoutVars>
      </dgm:prSet>
      <dgm:spPr/>
    </dgm:pt>
    <dgm:pt modelId="{A5423CCF-C13A-4ED0-AD3A-6684E1C68BC3}" type="pres">
      <dgm:prSet presAssocID="{D67171EA-1602-499C-A660-EE63E123B988}" presName="rootConnector" presStyleLbl="node3" presStyleIdx="0" presStyleCnt="2"/>
      <dgm:spPr/>
    </dgm:pt>
    <dgm:pt modelId="{B401F477-0F29-40B5-BAB8-F9347FCC2DBC}" type="pres">
      <dgm:prSet presAssocID="{D67171EA-1602-499C-A660-EE63E123B988}" presName="hierChild4" presStyleCnt="0"/>
      <dgm:spPr/>
    </dgm:pt>
    <dgm:pt modelId="{78C5B978-9A19-40FD-822F-BF046A2981EF}" type="pres">
      <dgm:prSet presAssocID="{D67171EA-1602-499C-A660-EE63E123B988}" presName="hierChild5" presStyleCnt="0"/>
      <dgm:spPr/>
    </dgm:pt>
    <dgm:pt modelId="{AA063930-E213-4870-A244-AE4AAB3950FB}" type="pres">
      <dgm:prSet presAssocID="{8B2B2302-7508-48A0-AB1B-96D0C640D7A7}" presName="Name37" presStyleLbl="parChTrans1D3" presStyleIdx="1" presStyleCnt="2"/>
      <dgm:spPr/>
    </dgm:pt>
    <dgm:pt modelId="{C04B727B-3FA5-4E26-BA25-1F3935970F51}" type="pres">
      <dgm:prSet presAssocID="{C928B9D0-629E-4041-9EE4-679B6C9955D2}" presName="hierRoot2" presStyleCnt="0">
        <dgm:presLayoutVars>
          <dgm:hierBranch val="init"/>
        </dgm:presLayoutVars>
      </dgm:prSet>
      <dgm:spPr/>
    </dgm:pt>
    <dgm:pt modelId="{578DC35E-3865-45C2-B2F2-F9A8BA58F08A}" type="pres">
      <dgm:prSet presAssocID="{C928B9D0-629E-4041-9EE4-679B6C9955D2}" presName="rootComposite" presStyleCnt="0"/>
      <dgm:spPr/>
    </dgm:pt>
    <dgm:pt modelId="{22257AC7-F863-4880-960E-7A42E0EE8D13}" type="pres">
      <dgm:prSet presAssocID="{C928B9D0-629E-4041-9EE4-679B6C9955D2}" presName="rootText" presStyleLbl="node3" presStyleIdx="1" presStyleCnt="2">
        <dgm:presLayoutVars>
          <dgm:chPref val="3"/>
        </dgm:presLayoutVars>
      </dgm:prSet>
      <dgm:spPr/>
    </dgm:pt>
    <dgm:pt modelId="{B3258A40-5869-4ECF-9170-CF12082E8D7B}" type="pres">
      <dgm:prSet presAssocID="{C928B9D0-629E-4041-9EE4-679B6C9955D2}" presName="rootConnector" presStyleLbl="node3" presStyleIdx="1" presStyleCnt="2"/>
      <dgm:spPr/>
    </dgm:pt>
    <dgm:pt modelId="{BAD04AE2-364C-413F-9162-EBE8B5A7927D}" type="pres">
      <dgm:prSet presAssocID="{C928B9D0-629E-4041-9EE4-679B6C9955D2}" presName="hierChild4" presStyleCnt="0"/>
      <dgm:spPr/>
    </dgm:pt>
    <dgm:pt modelId="{39DDA6FF-C501-4364-AA2A-CFAB69DF7586}" type="pres">
      <dgm:prSet presAssocID="{C928B9D0-629E-4041-9EE4-679B6C9955D2}" presName="hierChild5" presStyleCnt="0"/>
      <dgm:spPr/>
    </dgm:pt>
    <dgm:pt modelId="{8C54244F-8776-45CA-A091-2A69E6D7796E}" type="pres">
      <dgm:prSet presAssocID="{3E6BF218-DDF7-48BE-BEE0-0863DCEEB6C6}" presName="hierChild5" presStyleCnt="0"/>
      <dgm:spPr/>
    </dgm:pt>
    <dgm:pt modelId="{B59E42EF-6FD1-47D0-8A78-DD04E1F0AD14}" type="pres">
      <dgm:prSet presAssocID="{EA506632-3105-4248-AB7C-AF49C6B16289}" presName="Name37" presStyleLbl="parChTrans1D2" presStyleIdx="1" presStyleCnt="4"/>
      <dgm:spPr/>
    </dgm:pt>
    <dgm:pt modelId="{509B3F40-C242-43D0-B00A-96BB86AFFBE8}" type="pres">
      <dgm:prSet presAssocID="{3D75FB75-BE25-4AD7-9D2C-F876093AD482}" presName="hierRoot2" presStyleCnt="0">
        <dgm:presLayoutVars>
          <dgm:hierBranch val="init"/>
        </dgm:presLayoutVars>
      </dgm:prSet>
      <dgm:spPr/>
    </dgm:pt>
    <dgm:pt modelId="{25366619-C10E-4409-94D0-A3C0E0E74531}" type="pres">
      <dgm:prSet presAssocID="{3D75FB75-BE25-4AD7-9D2C-F876093AD482}" presName="rootComposite" presStyleCnt="0"/>
      <dgm:spPr/>
    </dgm:pt>
    <dgm:pt modelId="{775CDE84-8056-4118-AC24-625340CA7EFC}" type="pres">
      <dgm:prSet presAssocID="{3D75FB75-BE25-4AD7-9D2C-F876093AD482}" presName="rootText" presStyleLbl="node2" presStyleIdx="1" presStyleCnt="4">
        <dgm:presLayoutVars>
          <dgm:chPref val="3"/>
        </dgm:presLayoutVars>
      </dgm:prSet>
      <dgm:spPr/>
    </dgm:pt>
    <dgm:pt modelId="{22A651FE-F15E-493B-BD9E-530D80CD38DF}" type="pres">
      <dgm:prSet presAssocID="{3D75FB75-BE25-4AD7-9D2C-F876093AD482}" presName="rootConnector" presStyleLbl="node2" presStyleIdx="1" presStyleCnt="4"/>
      <dgm:spPr/>
    </dgm:pt>
    <dgm:pt modelId="{B96137CA-69B4-4CAB-B2EE-7B272B43BCFC}" type="pres">
      <dgm:prSet presAssocID="{3D75FB75-BE25-4AD7-9D2C-F876093AD482}" presName="hierChild4" presStyleCnt="0"/>
      <dgm:spPr/>
    </dgm:pt>
    <dgm:pt modelId="{AAA660E7-9313-4AC8-BB7A-37685032038B}" type="pres">
      <dgm:prSet presAssocID="{3D75FB75-BE25-4AD7-9D2C-F876093AD482}" presName="hierChild5" presStyleCnt="0"/>
      <dgm:spPr/>
    </dgm:pt>
    <dgm:pt modelId="{CE258170-BF3A-4B38-9AA1-448B5CDAB21B}" type="pres">
      <dgm:prSet presAssocID="{53B96755-F6A4-4F5C-A2D0-E56DD62AB637}" presName="Name37" presStyleLbl="parChTrans1D2" presStyleIdx="2" presStyleCnt="4"/>
      <dgm:spPr/>
    </dgm:pt>
    <dgm:pt modelId="{0C276552-FDEC-4C82-A2AC-2C779F34DB45}" type="pres">
      <dgm:prSet presAssocID="{6D0720B5-E636-480D-9597-E3FD31E3FFBE}" presName="hierRoot2" presStyleCnt="0">
        <dgm:presLayoutVars>
          <dgm:hierBranch val="init"/>
        </dgm:presLayoutVars>
      </dgm:prSet>
      <dgm:spPr/>
    </dgm:pt>
    <dgm:pt modelId="{F38F9F8E-C7FE-4960-BDE6-8258A5EFEA1D}" type="pres">
      <dgm:prSet presAssocID="{6D0720B5-E636-480D-9597-E3FD31E3FFBE}" presName="rootComposite" presStyleCnt="0"/>
      <dgm:spPr/>
    </dgm:pt>
    <dgm:pt modelId="{D12617C7-02EA-45A9-8B9E-1FE6BD86AE7C}" type="pres">
      <dgm:prSet presAssocID="{6D0720B5-E636-480D-9597-E3FD31E3FFBE}" presName="rootText" presStyleLbl="node2" presStyleIdx="2" presStyleCnt="4">
        <dgm:presLayoutVars>
          <dgm:chPref val="3"/>
        </dgm:presLayoutVars>
      </dgm:prSet>
      <dgm:spPr/>
    </dgm:pt>
    <dgm:pt modelId="{D1CBB18D-7108-45D4-BBBA-8D2B4126DFCE}" type="pres">
      <dgm:prSet presAssocID="{6D0720B5-E636-480D-9597-E3FD31E3FFBE}" presName="rootConnector" presStyleLbl="node2" presStyleIdx="2" presStyleCnt="4"/>
      <dgm:spPr/>
    </dgm:pt>
    <dgm:pt modelId="{3512AD0C-4534-4E92-AF1F-1EE415D1760F}" type="pres">
      <dgm:prSet presAssocID="{6D0720B5-E636-480D-9597-E3FD31E3FFBE}" presName="hierChild4" presStyleCnt="0"/>
      <dgm:spPr/>
    </dgm:pt>
    <dgm:pt modelId="{CB447255-551C-42B1-97A5-F59A4358EF56}" type="pres">
      <dgm:prSet presAssocID="{6D0720B5-E636-480D-9597-E3FD31E3FFBE}" presName="hierChild5" presStyleCnt="0"/>
      <dgm:spPr/>
    </dgm:pt>
    <dgm:pt modelId="{C12216AB-B730-4B5C-8782-C31A2943CDCE}" type="pres">
      <dgm:prSet presAssocID="{26121290-0155-4601-BCCB-35A152B04E71}" presName="Name37" presStyleLbl="parChTrans1D2" presStyleIdx="3" presStyleCnt="4"/>
      <dgm:spPr/>
    </dgm:pt>
    <dgm:pt modelId="{E2F82F24-36A5-4D04-B352-4C075213682E}" type="pres">
      <dgm:prSet presAssocID="{F83747F6-6986-4164-9825-A9A7CE94F625}" presName="hierRoot2" presStyleCnt="0">
        <dgm:presLayoutVars>
          <dgm:hierBranch val="init"/>
        </dgm:presLayoutVars>
      </dgm:prSet>
      <dgm:spPr/>
    </dgm:pt>
    <dgm:pt modelId="{B6D0E776-E378-4F7B-B1F5-CE1F6012EF77}" type="pres">
      <dgm:prSet presAssocID="{F83747F6-6986-4164-9825-A9A7CE94F625}" presName="rootComposite" presStyleCnt="0"/>
      <dgm:spPr/>
    </dgm:pt>
    <dgm:pt modelId="{47137428-DA59-4FAC-9B77-9BE4175F8546}" type="pres">
      <dgm:prSet presAssocID="{F83747F6-6986-4164-9825-A9A7CE94F625}" presName="rootText" presStyleLbl="node2" presStyleIdx="3" presStyleCnt="4">
        <dgm:presLayoutVars>
          <dgm:chPref val="3"/>
        </dgm:presLayoutVars>
      </dgm:prSet>
      <dgm:spPr/>
    </dgm:pt>
    <dgm:pt modelId="{3088A4AF-A494-41C0-ADEF-A3521FF1F8BB}" type="pres">
      <dgm:prSet presAssocID="{F83747F6-6986-4164-9825-A9A7CE94F625}" presName="rootConnector" presStyleLbl="node2" presStyleIdx="3" presStyleCnt="4"/>
      <dgm:spPr/>
    </dgm:pt>
    <dgm:pt modelId="{126CB14B-3FF8-40B3-BAF5-A216302BE8DC}" type="pres">
      <dgm:prSet presAssocID="{F83747F6-6986-4164-9825-A9A7CE94F625}" presName="hierChild4" presStyleCnt="0"/>
      <dgm:spPr/>
    </dgm:pt>
    <dgm:pt modelId="{807793F3-3972-4B59-A477-9091A1A91143}" type="pres">
      <dgm:prSet presAssocID="{F83747F6-6986-4164-9825-A9A7CE94F625}" presName="hierChild5" presStyleCnt="0"/>
      <dgm:spPr/>
    </dgm:pt>
    <dgm:pt modelId="{BFB73B45-A7B6-4544-BF1D-6FE06F8DC47D}" type="pres">
      <dgm:prSet presAssocID="{F9351698-06A9-4105-A2BA-267DE507B32D}" presName="hierChild3" presStyleCnt="0"/>
      <dgm:spPr/>
    </dgm:pt>
  </dgm:ptLst>
  <dgm:cxnLst>
    <dgm:cxn modelId="{3FD54903-11C6-4487-8FD7-273E076CC962}" type="presOf" srcId="{6D0720B5-E636-480D-9597-E3FD31E3FFBE}" destId="{D1CBB18D-7108-45D4-BBBA-8D2B4126DFCE}" srcOrd="1" destOrd="0" presId="urn:microsoft.com/office/officeart/2005/8/layout/orgChart1"/>
    <dgm:cxn modelId="{CD74A617-E5A8-49F4-A03D-A84CABCFB861}" srcId="{F9351698-06A9-4105-A2BA-267DE507B32D}" destId="{3D75FB75-BE25-4AD7-9D2C-F876093AD482}" srcOrd="1" destOrd="0" parTransId="{EA506632-3105-4248-AB7C-AF49C6B16289}" sibTransId="{87BEDD6F-F43C-42F2-883D-90D6ABA8621D}"/>
    <dgm:cxn modelId="{55177622-AEAD-4EE9-8AD6-D045BC4A89F5}" type="presOf" srcId="{F9351698-06A9-4105-A2BA-267DE507B32D}" destId="{772146A4-C86E-4244-847E-751CB6032DC2}" srcOrd="0" destOrd="0" presId="urn:microsoft.com/office/officeart/2005/8/layout/orgChart1"/>
    <dgm:cxn modelId="{87B7F524-B96E-41FF-AAFE-9AF07EABD3C6}" type="presOf" srcId="{3D75FB75-BE25-4AD7-9D2C-F876093AD482}" destId="{775CDE84-8056-4118-AC24-625340CA7EFC}" srcOrd="0" destOrd="0" presId="urn:microsoft.com/office/officeart/2005/8/layout/orgChart1"/>
    <dgm:cxn modelId="{33C66329-B2BB-4029-AAE7-8A481D30FC61}" type="presOf" srcId="{3D75FB75-BE25-4AD7-9D2C-F876093AD482}" destId="{22A651FE-F15E-493B-BD9E-530D80CD38DF}" srcOrd="1" destOrd="0" presId="urn:microsoft.com/office/officeart/2005/8/layout/orgChart1"/>
    <dgm:cxn modelId="{7395A42A-F543-4575-BE00-3ADECE0EB001}" type="presOf" srcId="{F9351698-06A9-4105-A2BA-267DE507B32D}" destId="{59A030FC-A02C-4D85-B077-C44E44A15331}" srcOrd="1" destOrd="0" presId="urn:microsoft.com/office/officeart/2005/8/layout/orgChart1"/>
    <dgm:cxn modelId="{9F115E45-82B7-4B3D-A210-CBC62478E22B}" type="presOf" srcId="{F83747F6-6986-4164-9825-A9A7CE94F625}" destId="{3088A4AF-A494-41C0-ADEF-A3521FF1F8BB}" srcOrd="1" destOrd="0" presId="urn:microsoft.com/office/officeart/2005/8/layout/orgChart1"/>
    <dgm:cxn modelId="{589CF045-ED3E-4823-8D1E-6E68061DF1E3}" type="presOf" srcId="{82EBBAE7-0B71-446A-9CFB-BD27DD3B36E9}" destId="{EA5E9C51-9E88-4461-BC49-7A05532D3A6B}" srcOrd="0" destOrd="0" presId="urn:microsoft.com/office/officeart/2005/8/layout/orgChart1"/>
    <dgm:cxn modelId="{393A624A-9C16-4A8D-ADAF-54E61BEF6CA6}" type="presOf" srcId="{3E6BF218-DDF7-48BE-BEE0-0863DCEEB6C6}" destId="{678B8F91-3E12-4625-B00A-AF8346009BB1}" srcOrd="0" destOrd="0" presId="urn:microsoft.com/office/officeart/2005/8/layout/orgChart1"/>
    <dgm:cxn modelId="{5732AE72-E99E-4CC3-9E88-77A46C30ABCB}" type="presOf" srcId="{C928B9D0-629E-4041-9EE4-679B6C9955D2}" destId="{22257AC7-F863-4880-960E-7A42E0EE8D13}" srcOrd="0" destOrd="0" presId="urn:microsoft.com/office/officeart/2005/8/layout/orgChart1"/>
    <dgm:cxn modelId="{444CB054-00CE-4909-AE84-A0A4E429AEF5}" type="presOf" srcId="{D67171EA-1602-499C-A660-EE63E123B988}" destId="{A5423CCF-C13A-4ED0-AD3A-6684E1C68BC3}" srcOrd="1" destOrd="0" presId="urn:microsoft.com/office/officeart/2005/8/layout/orgChart1"/>
    <dgm:cxn modelId="{3A3E1C7A-5D41-46FD-95DA-93207AAD1AE8}" srcId="{3E6BF218-DDF7-48BE-BEE0-0863DCEEB6C6}" destId="{D67171EA-1602-499C-A660-EE63E123B988}" srcOrd="0" destOrd="0" parTransId="{30B39EE7-2E3B-417F-BE98-0E6DA0782467}" sibTransId="{FD62EADC-109E-4D9A-AABE-C3D2D774C1BA}"/>
    <dgm:cxn modelId="{56B89F7D-4838-4905-A23D-BBEEF6754E95}" type="presOf" srcId="{8B2B2302-7508-48A0-AB1B-96D0C640D7A7}" destId="{AA063930-E213-4870-A244-AE4AAB3950FB}" srcOrd="0" destOrd="0" presId="urn:microsoft.com/office/officeart/2005/8/layout/orgChart1"/>
    <dgm:cxn modelId="{1066BE83-7DC3-475A-9534-8E73BD615340}" srcId="{82EBBAE7-0B71-446A-9CFB-BD27DD3B36E9}" destId="{F9351698-06A9-4105-A2BA-267DE507B32D}" srcOrd="0" destOrd="0" parTransId="{8DD1378B-E031-4B6D-AFFF-ECFF26674927}" sibTransId="{85620219-0224-45F9-9F14-22FCFA84B45B}"/>
    <dgm:cxn modelId="{2F66F28B-FEF4-4B82-B36E-AA0CC7D20808}" type="presOf" srcId="{4CEC8666-20F7-490E-BFC1-A83AC2F35887}" destId="{8EF7C20C-E5BD-428C-BCE6-AF23D31EDF8F}" srcOrd="0" destOrd="0" presId="urn:microsoft.com/office/officeart/2005/8/layout/orgChart1"/>
    <dgm:cxn modelId="{2B1C8A91-D6F5-4B64-89D0-3A624A2C7B5E}" type="presOf" srcId="{53B96755-F6A4-4F5C-A2D0-E56DD62AB637}" destId="{CE258170-BF3A-4B38-9AA1-448B5CDAB21B}" srcOrd="0" destOrd="0" presId="urn:microsoft.com/office/officeart/2005/8/layout/orgChart1"/>
    <dgm:cxn modelId="{5D8BCC9C-6159-4B87-ACC2-DF5FA6CBA246}" type="presOf" srcId="{30B39EE7-2E3B-417F-BE98-0E6DA0782467}" destId="{64BFDBCF-E147-4EE0-9DC2-6946317448EB}" srcOrd="0" destOrd="0" presId="urn:microsoft.com/office/officeart/2005/8/layout/orgChart1"/>
    <dgm:cxn modelId="{2AF8BFA7-6FEA-4AB2-9395-BF4499BEF654}" type="presOf" srcId="{26121290-0155-4601-BCCB-35A152B04E71}" destId="{C12216AB-B730-4B5C-8782-C31A2943CDCE}" srcOrd="0" destOrd="0" presId="urn:microsoft.com/office/officeart/2005/8/layout/orgChart1"/>
    <dgm:cxn modelId="{CAAFD1AA-48FB-467E-BDCF-12D9E517C534}" type="presOf" srcId="{6D0720B5-E636-480D-9597-E3FD31E3FFBE}" destId="{D12617C7-02EA-45A9-8B9E-1FE6BD86AE7C}" srcOrd="0" destOrd="0" presId="urn:microsoft.com/office/officeart/2005/8/layout/orgChart1"/>
    <dgm:cxn modelId="{20B6E7AD-1587-4622-B1F5-42ABCF91A5E1}" srcId="{3E6BF218-DDF7-48BE-BEE0-0863DCEEB6C6}" destId="{C928B9D0-629E-4041-9EE4-679B6C9955D2}" srcOrd="1" destOrd="0" parTransId="{8B2B2302-7508-48A0-AB1B-96D0C640D7A7}" sibTransId="{AFC4064C-C3A7-4882-9625-CF5012B085EF}"/>
    <dgm:cxn modelId="{06E8F5AE-2CD2-414F-BE6C-56B1DB8148ED}" srcId="{F9351698-06A9-4105-A2BA-267DE507B32D}" destId="{3E6BF218-DDF7-48BE-BEE0-0863DCEEB6C6}" srcOrd="0" destOrd="0" parTransId="{4CEC8666-20F7-490E-BFC1-A83AC2F35887}" sibTransId="{1F6B2459-14FA-44E8-A7DD-992BC078F0C6}"/>
    <dgm:cxn modelId="{B0DC11B1-A9F3-4CC7-9378-3D444F7221D5}" srcId="{F9351698-06A9-4105-A2BA-267DE507B32D}" destId="{F83747F6-6986-4164-9825-A9A7CE94F625}" srcOrd="3" destOrd="0" parTransId="{26121290-0155-4601-BCCB-35A152B04E71}" sibTransId="{764C1739-F0F9-4AF5-9D2E-887ECB18EFC3}"/>
    <dgm:cxn modelId="{545F50B1-7FCB-473E-A71B-7544B16DF33B}" srcId="{F9351698-06A9-4105-A2BA-267DE507B32D}" destId="{6D0720B5-E636-480D-9597-E3FD31E3FFBE}" srcOrd="2" destOrd="0" parTransId="{53B96755-F6A4-4F5C-A2D0-E56DD62AB637}" sibTransId="{1ED57F34-BF08-4E7F-9770-8A2EB217B367}"/>
    <dgm:cxn modelId="{8539A1C5-BED6-4232-B82E-6DCA88F61D95}" type="presOf" srcId="{C928B9D0-629E-4041-9EE4-679B6C9955D2}" destId="{B3258A40-5869-4ECF-9170-CF12082E8D7B}" srcOrd="1" destOrd="0" presId="urn:microsoft.com/office/officeart/2005/8/layout/orgChart1"/>
    <dgm:cxn modelId="{AB6EDAC7-6EF2-4BA8-BDB7-6E54170102C7}" type="presOf" srcId="{EA506632-3105-4248-AB7C-AF49C6B16289}" destId="{B59E42EF-6FD1-47D0-8A78-DD04E1F0AD14}" srcOrd="0" destOrd="0" presId="urn:microsoft.com/office/officeart/2005/8/layout/orgChart1"/>
    <dgm:cxn modelId="{695748CF-2AEB-4C57-9859-EF2893B0C16E}" type="presOf" srcId="{F83747F6-6986-4164-9825-A9A7CE94F625}" destId="{47137428-DA59-4FAC-9B77-9BE4175F8546}" srcOrd="0" destOrd="0" presId="urn:microsoft.com/office/officeart/2005/8/layout/orgChart1"/>
    <dgm:cxn modelId="{1E767BDC-02F7-457A-AEF7-E4DAB841A5FB}" type="presOf" srcId="{D67171EA-1602-499C-A660-EE63E123B988}" destId="{A493CA18-705D-4FF9-AC72-0392DE00ECAE}" srcOrd="0" destOrd="0" presId="urn:microsoft.com/office/officeart/2005/8/layout/orgChart1"/>
    <dgm:cxn modelId="{08704ADE-5C18-49D7-B5C7-B069927C88C2}" type="presOf" srcId="{3E6BF218-DDF7-48BE-BEE0-0863DCEEB6C6}" destId="{15B5DC8E-2DF0-4396-8BE0-A3062E0639D7}" srcOrd="1" destOrd="0" presId="urn:microsoft.com/office/officeart/2005/8/layout/orgChart1"/>
    <dgm:cxn modelId="{4D41D0F7-5055-4B95-8E91-56F12DEB67B0}" type="presParOf" srcId="{EA5E9C51-9E88-4461-BC49-7A05532D3A6B}" destId="{E4AFDF42-CEC0-4CD9-BFC7-EA22CC91BD26}" srcOrd="0" destOrd="0" presId="urn:microsoft.com/office/officeart/2005/8/layout/orgChart1"/>
    <dgm:cxn modelId="{03CBEB70-EA8B-4A1C-B328-B67FBA28CC3D}" type="presParOf" srcId="{E4AFDF42-CEC0-4CD9-BFC7-EA22CC91BD26}" destId="{13D2F3F1-C2CF-47F2-A782-613522E1C07B}" srcOrd="0" destOrd="0" presId="urn:microsoft.com/office/officeart/2005/8/layout/orgChart1"/>
    <dgm:cxn modelId="{D5DF9D22-C763-4E6F-8B08-CAB3E2F334E9}" type="presParOf" srcId="{13D2F3F1-C2CF-47F2-A782-613522E1C07B}" destId="{772146A4-C86E-4244-847E-751CB6032DC2}" srcOrd="0" destOrd="0" presId="urn:microsoft.com/office/officeart/2005/8/layout/orgChart1"/>
    <dgm:cxn modelId="{FE72E2CB-8AF3-497E-A77D-0EBC7C4692A3}" type="presParOf" srcId="{13D2F3F1-C2CF-47F2-A782-613522E1C07B}" destId="{59A030FC-A02C-4D85-B077-C44E44A15331}" srcOrd="1" destOrd="0" presId="urn:microsoft.com/office/officeart/2005/8/layout/orgChart1"/>
    <dgm:cxn modelId="{647A1084-0911-44DB-A4FA-6FB33341D7C1}" type="presParOf" srcId="{E4AFDF42-CEC0-4CD9-BFC7-EA22CC91BD26}" destId="{C73D19A9-EFE8-4AE5-9E04-084B2B4253B0}" srcOrd="1" destOrd="0" presId="urn:microsoft.com/office/officeart/2005/8/layout/orgChart1"/>
    <dgm:cxn modelId="{F1D20A9B-0396-48E7-8FD9-EC9562F0FBAA}" type="presParOf" srcId="{C73D19A9-EFE8-4AE5-9E04-084B2B4253B0}" destId="{8EF7C20C-E5BD-428C-BCE6-AF23D31EDF8F}" srcOrd="0" destOrd="0" presId="urn:microsoft.com/office/officeart/2005/8/layout/orgChart1"/>
    <dgm:cxn modelId="{65E9F6CA-6E7A-4D93-AC96-C202F87EB17C}" type="presParOf" srcId="{C73D19A9-EFE8-4AE5-9E04-084B2B4253B0}" destId="{900DEA85-28BA-414B-AE32-6BD53E67329E}" srcOrd="1" destOrd="0" presId="urn:microsoft.com/office/officeart/2005/8/layout/orgChart1"/>
    <dgm:cxn modelId="{FC312E64-2447-4657-9602-72B43CADDA17}" type="presParOf" srcId="{900DEA85-28BA-414B-AE32-6BD53E67329E}" destId="{875B1455-45AD-4E2F-806D-AC0486ED9C1B}" srcOrd="0" destOrd="0" presId="urn:microsoft.com/office/officeart/2005/8/layout/orgChart1"/>
    <dgm:cxn modelId="{A15C2C62-1766-43A8-A055-57206CD65512}" type="presParOf" srcId="{875B1455-45AD-4E2F-806D-AC0486ED9C1B}" destId="{678B8F91-3E12-4625-B00A-AF8346009BB1}" srcOrd="0" destOrd="0" presId="urn:microsoft.com/office/officeart/2005/8/layout/orgChart1"/>
    <dgm:cxn modelId="{858CB42F-4C35-4642-AFA9-9E694108DB80}" type="presParOf" srcId="{875B1455-45AD-4E2F-806D-AC0486ED9C1B}" destId="{15B5DC8E-2DF0-4396-8BE0-A3062E0639D7}" srcOrd="1" destOrd="0" presId="urn:microsoft.com/office/officeart/2005/8/layout/orgChart1"/>
    <dgm:cxn modelId="{9A4FDDB2-A31F-4AC2-9C43-5E7EF86EED49}" type="presParOf" srcId="{900DEA85-28BA-414B-AE32-6BD53E67329E}" destId="{C9E2B5EC-99D5-4551-ADD9-852EB9AAA243}" srcOrd="1" destOrd="0" presId="urn:microsoft.com/office/officeart/2005/8/layout/orgChart1"/>
    <dgm:cxn modelId="{5B0D5E99-DD9C-4C06-B2A9-A0F1189B5BB7}" type="presParOf" srcId="{C9E2B5EC-99D5-4551-ADD9-852EB9AAA243}" destId="{64BFDBCF-E147-4EE0-9DC2-6946317448EB}" srcOrd="0" destOrd="0" presId="urn:microsoft.com/office/officeart/2005/8/layout/orgChart1"/>
    <dgm:cxn modelId="{E80192A1-ACB1-445D-814A-3465D14C6463}" type="presParOf" srcId="{C9E2B5EC-99D5-4551-ADD9-852EB9AAA243}" destId="{E1456B08-4859-440D-8B78-A64AC8EB1934}" srcOrd="1" destOrd="0" presId="urn:microsoft.com/office/officeart/2005/8/layout/orgChart1"/>
    <dgm:cxn modelId="{F132629B-51E4-4EBD-B404-35A562ACA89D}" type="presParOf" srcId="{E1456B08-4859-440D-8B78-A64AC8EB1934}" destId="{A9D7D6C3-62FB-4B09-9EEF-4A809E04DA0F}" srcOrd="0" destOrd="0" presId="urn:microsoft.com/office/officeart/2005/8/layout/orgChart1"/>
    <dgm:cxn modelId="{ED06DDC1-E688-4B09-B90F-23BBF9759CE7}" type="presParOf" srcId="{A9D7D6C3-62FB-4B09-9EEF-4A809E04DA0F}" destId="{A493CA18-705D-4FF9-AC72-0392DE00ECAE}" srcOrd="0" destOrd="0" presId="urn:microsoft.com/office/officeart/2005/8/layout/orgChart1"/>
    <dgm:cxn modelId="{CAD090CA-A1AB-4548-8634-9A1FCF09647A}" type="presParOf" srcId="{A9D7D6C3-62FB-4B09-9EEF-4A809E04DA0F}" destId="{A5423CCF-C13A-4ED0-AD3A-6684E1C68BC3}" srcOrd="1" destOrd="0" presId="urn:microsoft.com/office/officeart/2005/8/layout/orgChart1"/>
    <dgm:cxn modelId="{C41573C6-13FB-4DAA-BAD3-9A7AC16FB0FF}" type="presParOf" srcId="{E1456B08-4859-440D-8B78-A64AC8EB1934}" destId="{B401F477-0F29-40B5-BAB8-F9347FCC2DBC}" srcOrd="1" destOrd="0" presId="urn:microsoft.com/office/officeart/2005/8/layout/orgChart1"/>
    <dgm:cxn modelId="{75CCF9FA-63AB-4E67-80B1-E3B9C5F4D131}" type="presParOf" srcId="{E1456B08-4859-440D-8B78-A64AC8EB1934}" destId="{78C5B978-9A19-40FD-822F-BF046A2981EF}" srcOrd="2" destOrd="0" presId="urn:microsoft.com/office/officeart/2005/8/layout/orgChart1"/>
    <dgm:cxn modelId="{A3F1EA5C-0498-46F6-92A4-3DEF1AB5AF52}" type="presParOf" srcId="{C9E2B5EC-99D5-4551-ADD9-852EB9AAA243}" destId="{AA063930-E213-4870-A244-AE4AAB3950FB}" srcOrd="2" destOrd="0" presId="urn:microsoft.com/office/officeart/2005/8/layout/orgChart1"/>
    <dgm:cxn modelId="{F64B2F10-E538-472B-8B87-2CDDBC749EB3}" type="presParOf" srcId="{C9E2B5EC-99D5-4551-ADD9-852EB9AAA243}" destId="{C04B727B-3FA5-4E26-BA25-1F3935970F51}" srcOrd="3" destOrd="0" presId="urn:microsoft.com/office/officeart/2005/8/layout/orgChart1"/>
    <dgm:cxn modelId="{F621B98A-8EA9-4044-88E9-62CD4582B4FE}" type="presParOf" srcId="{C04B727B-3FA5-4E26-BA25-1F3935970F51}" destId="{578DC35E-3865-45C2-B2F2-F9A8BA58F08A}" srcOrd="0" destOrd="0" presId="urn:microsoft.com/office/officeart/2005/8/layout/orgChart1"/>
    <dgm:cxn modelId="{4D3DE6FC-42B8-49D1-AC8F-AAB8AA063690}" type="presParOf" srcId="{578DC35E-3865-45C2-B2F2-F9A8BA58F08A}" destId="{22257AC7-F863-4880-960E-7A42E0EE8D13}" srcOrd="0" destOrd="0" presId="urn:microsoft.com/office/officeart/2005/8/layout/orgChart1"/>
    <dgm:cxn modelId="{6233BB08-2B7F-4593-8B78-2C4EA33496B2}" type="presParOf" srcId="{578DC35E-3865-45C2-B2F2-F9A8BA58F08A}" destId="{B3258A40-5869-4ECF-9170-CF12082E8D7B}" srcOrd="1" destOrd="0" presId="urn:microsoft.com/office/officeart/2005/8/layout/orgChart1"/>
    <dgm:cxn modelId="{8A27E5EA-9C4B-4B6D-9CC0-28E068037FB6}" type="presParOf" srcId="{C04B727B-3FA5-4E26-BA25-1F3935970F51}" destId="{BAD04AE2-364C-413F-9162-EBE8B5A7927D}" srcOrd="1" destOrd="0" presId="urn:microsoft.com/office/officeart/2005/8/layout/orgChart1"/>
    <dgm:cxn modelId="{FE51A59A-A2B4-4F80-8DE3-7EFABCD998F6}" type="presParOf" srcId="{C04B727B-3FA5-4E26-BA25-1F3935970F51}" destId="{39DDA6FF-C501-4364-AA2A-CFAB69DF7586}" srcOrd="2" destOrd="0" presId="urn:microsoft.com/office/officeart/2005/8/layout/orgChart1"/>
    <dgm:cxn modelId="{1FA9B9AD-ECF8-4F5B-B218-16F405117C14}" type="presParOf" srcId="{900DEA85-28BA-414B-AE32-6BD53E67329E}" destId="{8C54244F-8776-45CA-A091-2A69E6D7796E}" srcOrd="2" destOrd="0" presId="urn:microsoft.com/office/officeart/2005/8/layout/orgChart1"/>
    <dgm:cxn modelId="{D1020652-A7C3-4064-AC85-7C3DA12C63A1}" type="presParOf" srcId="{C73D19A9-EFE8-4AE5-9E04-084B2B4253B0}" destId="{B59E42EF-6FD1-47D0-8A78-DD04E1F0AD14}" srcOrd="2" destOrd="0" presId="urn:microsoft.com/office/officeart/2005/8/layout/orgChart1"/>
    <dgm:cxn modelId="{C628943A-A25F-46D9-B2CE-6F9ECC4DBE67}" type="presParOf" srcId="{C73D19A9-EFE8-4AE5-9E04-084B2B4253B0}" destId="{509B3F40-C242-43D0-B00A-96BB86AFFBE8}" srcOrd="3" destOrd="0" presId="urn:microsoft.com/office/officeart/2005/8/layout/orgChart1"/>
    <dgm:cxn modelId="{B9AAEA96-8256-4188-A0F8-BEC6D5EC5FA6}" type="presParOf" srcId="{509B3F40-C242-43D0-B00A-96BB86AFFBE8}" destId="{25366619-C10E-4409-94D0-A3C0E0E74531}" srcOrd="0" destOrd="0" presId="urn:microsoft.com/office/officeart/2005/8/layout/orgChart1"/>
    <dgm:cxn modelId="{4C99C4E1-3346-46F9-9CF3-B237910FB472}" type="presParOf" srcId="{25366619-C10E-4409-94D0-A3C0E0E74531}" destId="{775CDE84-8056-4118-AC24-625340CA7EFC}" srcOrd="0" destOrd="0" presId="urn:microsoft.com/office/officeart/2005/8/layout/orgChart1"/>
    <dgm:cxn modelId="{B0FBDF79-3C46-4E42-AD63-17A3CAA6B484}" type="presParOf" srcId="{25366619-C10E-4409-94D0-A3C0E0E74531}" destId="{22A651FE-F15E-493B-BD9E-530D80CD38DF}" srcOrd="1" destOrd="0" presId="urn:microsoft.com/office/officeart/2005/8/layout/orgChart1"/>
    <dgm:cxn modelId="{5EE454DC-32F7-4F3F-8A68-C1767ADA6E8B}" type="presParOf" srcId="{509B3F40-C242-43D0-B00A-96BB86AFFBE8}" destId="{B96137CA-69B4-4CAB-B2EE-7B272B43BCFC}" srcOrd="1" destOrd="0" presId="urn:microsoft.com/office/officeart/2005/8/layout/orgChart1"/>
    <dgm:cxn modelId="{662DDA97-B01C-4D9D-BF7A-FAEDFD888A49}" type="presParOf" srcId="{509B3F40-C242-43D0-B00A-96BB86AFFBE8}" destId="{AAA660E7-9313-4AC8-BB7A-37685032038B}" srcOrd="2" destOrd="0" presId="urn:microsoft.com/office/officeart/2005/8/layout/orgChart1"/>
    <dgm:cxn modelId="{947698CB-753E-4351-A321-0B4F0ED7F29E}" type="presParOf" srcId="{C73D19A9-EFE8-4AE5-9E04-084B2B4253B0}" destId="{CE258170-BF3A-4B38-9AA1-448B5CDAB21B}" srcOrd="4" destOrd="0" presId="urn:microsoft.com/office/officeart/2005/8/layout/orgChart1"/>
    <dgm:cxn modelId="{3B63B82B-4F29-4461-9568-CBE56279192B}" type="presParOf" srcId="{C73D19A9-EFE8-4AE5-9E04-084B2B4253B0}" destId="{0C276552-FDEC-4C82-A2AC-2C779F34DB45}" srcOrd="5" destOrd="0" presId="urn:microsoft.com/office/officeart/2005/8/layout/orgChart1"/>
    <dgm:cxn modelId="{25C0AC70-76C8-43C0-BA79-336185D298E7}" type="presParOf" srcId="{0C276552-FDEC-4C82-A2AC-2C779F34DB45}" destId="{F38F9F8E-C7FE-4960-BDE6-8258A5EFEA1D}" srcOrd="0" destOrd="0" presId="urn:microsoft.com/office/officeart/2005/8/layout/orgChart1"/>
    <dgm:cxn modelId="{1FC7A79B-6D6A-4420-A0CE-02F4A1378356}" type="presParOf" srcId="{F38F9F8E-C7FE-4960-BDE6-8258A5EFEA1D}" destId="{D12617C7-02EA-45A9-8B9E-1FE6BD86AE7C}" srcOrd="0" destOrd="0" presId="urn:microsoft.com/office/officeart/2005/8/layout/orgChart1"/>
    <dgm:cxn modelId="{2D169B9F-2A9C-4F49-B615-65B759CA00C7}" type="presParOf" srcId="{F38F9F8E-C7FE-4960-BDE6-8258A5EFEA1D}" destId="{D1CBB18D-7108-45D4-BBBA-8D2B4126DFCE}" srcOrd="1" destOrd="0" presId="urn:microsoft.com/office/officeart/2005/8/layout/orgChart1"/>
    <dgm:cxn modelId="{0FBC7AB6-5113-492F-9980-24ED6A9827B6}" type="presParOf" srcId="{0C276552-FDEC-4C82-A2AC-2C779F34DB45}" destId="{3512AD0C-4534-4E92-AF1F-1EE415D1760F}" srcOrd="1" destOrd="0" presId="urn:microsoft.com/office/officeart/2005/8/layout/orgChart1"/>
    <dgm:cxn modelId="{EDB481CC-03A5-40D7-AAD9-D46DA81BE1CC}" type="presParOf" srcId="{0C276552-FDEC-4C82-A2AC-2C779F34DB45}" destId="{CB447255-551C-42B1-97A5-F59A4358EF56}" srcOrd="2" destOrd="0" presId="urn:microsoft.com/office/officeart/2005/8/layout/orgChart1"/>
    <dgm:cxn modelId="{3C2E7AA0-F087-49E9-993B-38CF44A457B2}" type="presParOf" srcId="{C73D19A9-EFE8-4AE5-9E04-084B2B4253B0}" destId="{C12216AB-B730-4B5C-8782-C31A2943CDCE}" srcOrd="6" destOrd="0" presId="urn:microsoft.com/office/officeart/2005/8/layout/orgChart1"/>
    <dgm:cxn modelId="{C39A4D54-8043-4398-A516-3FF6B1A6475D}" type="presParOf" srcId="{C73D19A9-EFE8-4AE5-9E04-084B2B4253B0}" destId="{E2F82F24-36A5-4D04-B352-4C075213682E}" srcOrd="7" destOrd="0" presId="urn:microsoft.com/office/officeart/2005/8/layout/orgChart1"/>
    <dgm:cxn modelId="{EBBE1EF6-03EC-4688-9A27-E24A4DE08A94}" type="presParOf" srcId="{E2F82F24-36A5-4D04-B352-4C075213682E}" destId="{B6D0E776-E378-4F7B-B1F5-CE1F6012EF77}" srcOrd="0" destOrd="0" presId="urn:microsoft.com/office/officeart/2005/8/layout/orgChart1"/>
    <dgm:cxn modelId="{8C8A908F-7F1B-4FE4-B6AF-6238097E4ED0}" type="presParOf" srcId="{B6D0E776-E378-4F7B-B1F5-CE1F6012EF77}" destId="{47137428-DA59-4FAC-9B77-9BE4175F8546}" srcOrd="0" destOrd="0" presId="urn:microsoft.com/office/officeart/2005/8/layout/orgChart1"/>
    <dgm:cxn modelId="{6529367C-CF8E-406C-84D9-DD1E51627158}" type="presParOf" srcId="{B6D0E776-E378-4F7B-B1F5-CE1F6012EF77}" destId="{3088A4AF-A494-41C0-ADEF-A3521FF1F8BB}" srcOrd="1" destOrd="0" presId="urn:microsoft.com/office/officeart/2005/8/layout/orgChart1"/>
    <dgm:cxn modelId="{B8E1474B-36CA-4CA6-8F20-E952492DF9ED}" type="presParOf" srcId="{E2F82F24-36A5-4D04-B352-4C075213682E}" destId="{126CB14B-3FF8-40B3-BAF5-A216302BE8DC}" srcOrd="1" destOrd="0" presId="urn:microsoft.com/office/officeart/2005/8/layout/orgChart1"/>
    <dgm:cxn modelId="{A894EA5E-2D36-49C3-9BEC-A949718958FE}" type="presParOf" srcId="{E2F82F24-36A5-4D04-B352-4C075213682E}" destId="{807793F3-3972-4B59-A477-9091A1A91143}" srcOrd="2" destOrd="0" presId="urn:microsoft.com/office/officeart/2005/8/layout/orgChart1"/>
    <dgm:cxn modelId="{A66CBC51-C9B9-4B5B-8CD9-72604B26BDC2}" type="presParOf" srcId="{E4AFDF42-CEC0-4CD9-BFC7-EA22CC91BD26}" destId="{BFB73B45-A7B6-4544-BF1D-6FE06F8DC47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91EDB-6AD3-45AD-8BDE-7FE42E150C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6621E62-C89C-4DDB-A72E-1386EEC5BAAE}">
      <dgm:prSet custT="1"/>
      <dgm:spPr/>
      <dgm:t>
        <a:bodyPr/>
        <a:lstStyle/>
        <a:p>
          <a:pPr>
            <a:lnSpc>
              <a:spcPct val="100000"/>
            </a:lnSpc>
          </a:pPr>
          <a:r>
            <a:rPr lang="en-US" sz="2400" dirty="0"/>
            <a:t>A record is created for each search key valued in  the database.</a:t>
          </a:r>
        </a:p>
      </dgm:t>
    </dgm:pt>
    <dgm:pt modelId="{C67AE9FE-A380-49AD-8F28-ED57E4CA8586}" type="parTrans" cxnId="{219679D8-0248-46CB-90E9-99829A6FDB90}">
      <dgm:prSet/>
      <dgm:spPr/>
      <dgm:t>
        <a:bodyPr/>
        <a:lstStyle/>
        <a:p>
          <a:endParaRPr lang="en-US"/>
        </a:p>
      </dgm:t>
    </dgm:pt>
    <dgm:pt modelId="{2A2A6F44-184F-4A06-AF93-EEDE28888BC2}" type="sibTrans" cxnId="{219679D8-0248-46CB-90E9-99829A6FDB90}">
      <dgm:prSet/>
      <dgm:spPr/>
      <dgm:t>
        <a:bodyPr/>
        <a:lstStyle/>
        <a:p>
          <a:endParaRPr lang="en-US"/>
        </a:p>
      </dgm:t>
    </dgm:pt>
    <dgm:pt modelId="{69B37BE7-4EE2-4A5C-B222-01F5D15944A0}">
      <dgm:prSet custT="1"/>
      <dgm:spPr/>
      <dgm:t>
        <a:bodyPr/>
        <a:lstStyle/>
        <a:p>
          <a:pPr>
            <a:lnSpc>
              <a:spcPct val="100000"/>
            </a:lnSpc>
          </a:pPr>
          <a:r>
            <a:rPr lang="en-US" sz="2400" kern="1200" dirty="0">
              <a:solidFill>
                <a:prstClr val="black">
                  <a:hueOff val="0"/>
                  <a:satOff val="0"/>
                  <a:lumOff val="0"/>
                  <a:alphaOff val="0"/>
                </a:prstClr>
              </a:solidFill>
              <a:latin typeface="Corbel" panose="020B0503020204020204"/>
              <a:ea typeface="+mn-ea"/>
              <a:cs typeface="+mn-cs"/>
            </a:rPr>
            <a:t>Searching</a:t>
          </a:r>
          <a:r>
            <a:rPr lang="en-US" sz="2700" kern="1200" dirty="0"/>
            <a:t> </a:t>
          </a:r>
          <a:r>
            <a:rPr lang="en-US" sz="2400" kern="1200" dirty="0">
              <a:solidFill>
                <a:prstClr val="black">
                  <a:hueOff val="0"/>
                  <a:satOff val="0"/>
                  <a:lumOff val="0"/>
                  <a:alphaOff val="0"/>
                </a:prstClr>
              </a:solidFill>
              <a:latin typeface="Corbel" panose="020B0503020204020204"/>
              <a:ea typeface="+mn-ea"/>
              <a:cs typeface="+mn-cs"/>
            </a:rPr>
            <a:t>is faster</a:t>
          </a:r>
        </a:p>
      </dgm:t>
    </dgm:pt>
    <dgm:pt modelId="{BC9AFF3D-7623-4B7B-BD01-7ECDC54978F8}" type="parTrans" cxnId="{3A272E73-9644-43A3-9CA3-F4179D55FA88}">
      <dgm:prSet/>
      <dgm:spPr/>
      <dgm:t>
        <a:bodyPr/>
        <a:lstStyle/>
        <a:p>
          <a:endParaRPr lang="en-US"/>
        </a:p>
      </dgm:t>
    </dgm:pt>
    <dgm:pt modelId="{586986C1-3FA8-4C05-B5D0-40F2C89966A9}" type="sibTrans" cxnId="{3A272E73-9644-43A3-9CA3-F4179D55FA88}">
      <dgm:prSet/>
      <dgm:spPr/>
      <dgm:t>
        <a:bodyPr/>
        <a:lstStyle/>
        <a:p>
          <a:endParaRPr lang="en-US"/>
        </a:p>
      </dgm:t>
    </dgm:pt>
    <dgm:pt modelId="{CB8D9DD0-0417-4535-9F02-C7E117559ED5}">
      <dgm:prSet custT="1"/>
      <dgm:spPr/>
      <dgm:t>
        <a:bodyPr/>
        <a:lstStyle/>
        <a:p>
          <a:pPr>
            <a:lnSpc>
              <a:spcPct val="100000"/>
            </a:lnSpc>
          </a:pPr>
          <a:r>
            <a:rPr lang="en-US" sz="2400" kern="1200" dirty="0">
              <a:solidFill>
                <a:prstClr val="black">
                  <a:hueOff val="0"/>
                  <a:satOff val="0"/>
                  <a:lumOff val="0"/>
                  <a:alphaOff val="0"/>
                </a:prstClr>
              </a:solidFill>
              <a:latin typeface="Corbel" panose="020B0503020204020204"/>
              <a:ea typeface="+mn-ea"/>
              <a:cs typeface="+mn-cs"/>
            </a:rPr>
            <a:t>Requires more space to store index records</a:t>
          </a:r>
        </a:p>
      </dgm:t>
    </dgm:pt>
    <dgm:pt modelId="{AF115169-51C6-4C35-A9EC-5FA7FD8A0513}" type="parTrans" cxnId="{39D88333-ED66-4D44-978D-383CEF9175EE}">
      <dgm:prSet/>
      <dgm:spPr/>
      <dgm:t>
        <a:bodyPr/>
        <a:lstStyle/>
        <a:p>
          <a:endParaRPr lang="en-US"/>
        </a:p>
      </dgm:t>
    </dgm:pt>
    <dgm:pt modelId="{2F9D3CE0-8256-4423-AC65-048381522E49}" type="sibTrans" cxnId="{39D88333-ED66-4D44-978D-383CEF9175EE}">
      <dgm:prSet/>
      <dgm:spPr/>
      <dgm:t>
        <a:bodyPr/>
        <a:lstStyle/>
        <a:p>
          <a:endParaRPr lang="en-US"/>
        </a:p>
      </dgm:t>
    </dgm:pt>
    <dgm:pt modelId="{2680A05C-4970-4AD6-AD2B-1E4D810458BC}" type="pres">
      <dgm:prSet presAssocID="{2DD91EDB-6AD3-45AD-8BDE-7FE42E150CD7}" presName="root" presStyleCnt="0">
        <dgm:presLayoutVars>
          <dgm:dir/>
          <dgm:resizeHandles val="exact"/>
        </dgm:presLayoutVars>
      </dgm:prSet>
      <dgm:spPr/>
    </dgm:pt>
    <dgm:pt modelId="{2CBF4E2A-2F98-4E2B-A593-3D332B8B10F9}" type="pres">
      <dgm:prSet presAssocID="{46621E62-C89C-4DDB-A72E-1386EEC5BAAE}" presName="compNode" presStyleCnt="0"/>
      <dgm:spPr/>
    </dgm:pt>
    <dgm:pt modelId="{9BBB2868-B9BE-4B73-A328-C67F271904C9}" type="pres">
      <dgm:prSet presAssocID="{46621E62-C89C-4DDB-A72E-1386EEC5BAAE}" presName="bgRect" presStyleLbl="bgShp" presStyleIdx="0" presStyleCnt="3"/>
      <dgm:spPr/>
    </dgm:pt>
    <dgm:pt modelId="{1A7AC749-59A4-4F36-8DA6-2C88D73C138C}" type="pres">
      <dgm:prSet presAssocID="{46621E62-C89C-4DDB-A72E-1386EEC5BA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B409E9CD-81A1-4491-9C05-72DB7F9814D1}" type="pres">
      <dgm:prSet presAssocID="{46621E62-C89C-4DDB-A72E-1386EEC5BAAE}" presName="spaceRect" presStyleCnt="0"/>
      <dgm:spPr/>
    </dgm:pt>
    <dgm:pt modelId="{980462EE-CC9D-4370-8E2F-05EFEBF66646}" type="pres">
      <dgm:prSet presAssocID="{46621E62-C89C-4DDB-A72E-1386EEC5BAAE}" presName="parTx" presStyleLbl="revTx" presStyleIdx="0" presStyleCnt="3">
        <dgm:presLayoutVars>
          <dgm:chMax val="0"/>
          <dgm:chPref val="0"/>
        </dgm:presLayoutVars>
      </dgm:prSet>
      <dgm:spPr/>
    </dgm:pt>
    <dgm:pt modelId="{EAC4A046-9EE9-4617-9B15-014891D0A047}" type="pres">
      <dgm:prSet presAssocID="{2A2A6F44-184F-4A06-AF93-EEDE28888BC2}" presName="sibTrans" presStyleCnt="0"/>
      <dgm:spPr/>
    </dgm:pt>
    <dgm:pt modelId="{B8A1B5BA-1636-4FD4-94BB-8ED827020A7F}" type="pres">
      <dgm:prSet presAssocID="{69B37BE7-4EE2-4A5C-B222-01F5D15944A0}" presName="compNode" presStyleCnt="0"/>
      <dgm:spPr/>
    </dgm:pt>
    <dgm:pt modelId="{6ED1AF50-5B30-4997-B01A-318A88885F64}" type="pres">
      <dgm:prSet presAssocID="{69B37BE7-4EE2-4A5C-B222-01F5D15944A0}" presName="bgRect" presStyleLbl="bgShp" presStyleIdx="1" presStyleCnt="3"/>
      <dgm:spPr/>
    </dgm:pt>
    <dgm:pt modelId="{2CF284AF-497A-4F01-9A1D-FC134A3CC453}" type="pres">
      <dgm:prSet presAssocID="{69B37BE7-4EE2-4A5C-B222-01F5D15944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082FAC0D-1C4E-46E5-A9B4-F563AEA00B9A}" type="pres">
      <dgm:prSet presAssocID="{69B37BE7-4EE2-4A5C-B222-01F5D15944A0}" presName="spaceRect" presStyleCnt="0"/>
      <dgm:spPr/>
    </dgm:pt>
    <dgm:pt modelId="{0D26B22D-D6E5-4455-87B8-68B73988A85D}" type="pres">
      <dgm:prSet presAssocID="{69B37BE7-4EE2-4A5C-B222-01F5D15944A0}" presName="parTx" presStyleLbl="revTx" presStyleIdx="1" presStyleCnt="3">
        <dgm:presLayoutVars>
          <dgm:chMax val="0"/>
          <dgm:chPref val="0"/>
        </dgm:presLayoutVars>
      </dgm:prSet>
      <dgm:spPr/>
    </dgm:pt>
    <dgm:pt modelId="{E7D49A77-34FE-4C01-965C-4DF7D6FA5E15}" type="pres">
      <dgm:prSet presAssocID="{586986C1-3FA8-4C05-B5D0-40F2C89966A9}" presName="sibTrans" presStyleCnt="0"/>
      <dgm:spPr/>
    </dgm:pt>
    <dgm:pt modelId="{CE6363BA-151D-44CD-9A98-968C308DC102}" type="pres">
      <dgm:prSet presAssocID="{CB8D9DD0-0417-4535-9F02-C7E117559ED5}" presName="compNode" presStyleCnt="0"/>
      <dgm:spPr/>
    </dgm:pt>
    <dgm:pt modelId="{74FA4C88-FE2B-473A-9A5C-E14803F6E2F2}" type="pres">
      <dgm:prSet presAssocID="{CB8D9DD0-0417-4535-9F02-C7E117559ED5}" presName="bgRect" presStyleLbl="bgShp" presStyleIdx="2" presStyleCnt="3"/>
      <dgm:spPr/>
    </dgm:pt>
    <dgm:pt modelId="{A0941406-2822-4E46-B0B2-28C876657BC9}" type="pres">
      <dgm:prSet presAssocID="{CB8D9DD0-0417-4535-9F02-C7E117559E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B967E6B0-DB8A-4059-850C-A6470E9CC6FE}" type="pres">
      <dgm:prSet presAssocID="{CB8D9DD0-0417-4535-9F02-C7E117559ED5}" presName="spaceRect" presStyleCnt="0"/>
      <dgm:spPr/>
    </dgm:pt>
    <dgm:pt modelId="{047E57D6-3972-4611-8F33-09C470B2E4BD}" type="pres">
      <dgm:prSet presAssocID="{CB8D9DD0-0417-4535-9F02-C7E117559ED5}" presName="parTx" presStyleLbl="revTx" presStyleIdx="2" presStyleCnt="3">
        <dgm:presLayoutVars>
          <dgm:chMax val="0"/>
          <dgm:chPref val="0"/>
        </dgm:presLayoutVars>
      </dgm:prSet>
      <dgm:spPr/>
    </dgm:pt>
  </dgm:ptLst>
  <dgm:cxnLst>
    <dgm:cxn modelId="{39D88333-ED66-4D44-978D-383CEF9175EE}" srcId="{2DD91EDB-6AD3-45AD-8BDE-7FE42E150CD7}" destId="{CB8D9DD0-0417-4535-9F02-C7E117559ED5}" srcOrd="2" destOrd="0" parTransId="{AF115169-51C6-4C35-A9EC-5FA7FD8A0513}" sibTransId="{2F9D3CE0-8256-4423-AC65-048381522E49}"/>
    <dgm:cxn modelId="{3A272E73-9644-43A3-9CA3-F4179D55FA88}" srcId="{2DD91EDB-6AD3-45AD-8BDE-7FE42E150CD7}" destId="{69B37BE7-4EE2-4A5C-B222-01F5D15944A0}" srcOrd="1" destOrd="0" parTransId="{BC9AFF3D-7623-4B7B-BD01-7ECDC54978F8}" sibTransId="{586986C1-3FA8-4C05-B5D0-40F2C89966A9}"/>
    <dgm:cxn modelId="{BA895779-F0CE-4351-96AC-FEA7D4AC4FA2}" type="presOf" srcId="{CB8D9DD0-0417-4535-9F02-C7E117559ED5}" destId="{047E57D6-3972-4611-8F33-09C470B2E4BD}" srcOrd="0" destOrd="0" presId="urn:microsoft.com/office/officeart/2018/2/layout/IconVerticalSolidList"/>
    <dgm:cxn modelId="{B54CC7CF-FCD3-45C3-B488-672F380A80DF}" type="presOf" srcId="{69B37BE7-4EE2-4A5C-B222-01F5D15944A0}" destId="{0D26B22D-D6E5-4455-87B8-68B73988A85D}" srcOrd="0" destOrd="0" presId="urn:microsoft.com/office/officeart/2018/2/layout/IconVerticalSolidList"/>
    <dgm:cxn modelId="{219679D8-0248-46CB-90E9-99829A6FDB90}" srcId="{2DD91EDB-6AD3-45AD-8BDE-7FE42E150CD7}" destId="{46621E62-C89C-4DDB-A72E-1386EEC5BAAE}" srcOrd="0" destOrd="0" parTransId="{C67AE9FE-A380-49AD-8F28-ED57E4CA8586}" sibTransId="{2A2A6F44-184F-4A06-AF93-EEDE28888BC2}"/>
    <dgm:cxn modelId="{0C8FF3E7-D2F3-480B-90C3-212FAB4D0838}" type="presOf" srcId="{2DD91EDB-6AD3-45AD-8BDE-7FE42E150CD7}" destId="{2680A05C-4970-4AD6-AD2B-1E4D810458BC}" srcOrd="0" destOrd="0" presId="urn:microsoft.com/office/officeart/2018/2/layout/IconVerticalSolidList"/>
    <dgm:cxn modelId="{3461D4FF-224C-499C-B22C-3B06B420C67F}" type="presOf" srcId="{46621E62-C89C-4DDB-A72E-1386EEC5BAAE}" destId="{980462EE-CC9D-4370-8E2F-05EFEBF66646}" srcOrd="0" destOrd="0" presId="urn:microsoft.com/office/officeart/2018/2/layout/IconVerticalSolidList"/>
    <dgm:cxn modelId="{AC13B92F-0770-4AA1-A972-66FEC3359D9C}" type="presParOf" srcId="{2680A05C-4970-4AD6-AD2B-1E4D810458BC}" destId="{2CBF4E2A-2F98-4E2B-A593-3D332B8B10F9}" srcOrd="0" destOrd="0" presId="urn:microsoft.com/office/officeart/2018/2/layout/IconVerticalSolidList"/>
    <dgm:cxn modelId="{F0458B40-6DAF-4623-86FF-16C8A70A63DC}" type="presParOf" srcId="{2CBF4E2A-2F98-4E2B-A593-3D332B8B10F9}" destId="{9BBB2868-B9BE-4B73-A328-C67F271904C9}" srcOrd="0" destOrd="0" presId="urn:microsoft.com/office/officeart/2018/2/layout/IconVerticalSolidList"/>
    <dgm:cxn modelId="{89FAD758-B77A-4737-B5EF-48E6B3A8EE40}" type="presParOf" srcId="{2CBF4E2A-2F98-4E2B-A593-3D332B8B10F9}" destId="{1A7AC749-59A4-4F36-8DA6-2C88D73C138C}" srcOrd="1" destOrd="0" presId="urn:microsoft.com/office/officeart/2018/2/layout/IconVerticalSolidList"/>
    <dgm:cxn modelId="{AE67F872-C8C4-41FD-9C92-B2653C335173}" type="presParOf" srcId="{2CBF4E2A-2F98-4E2B-A593-3D332B8B10F9}" destId="{B409E9CD-81A1-4491-9C05-72DB7F9814D1}" srcOrd="2" destOrd="0" presId="urn:microsoft.com/office/officeart/2018/2/layout/IconVerticalSolidList"/>
    <dgm:cxn modelId="{B2FE3E91-3B19-4004-BA31-00EC6AE126A5}" type="presParOf" srcId="{2CBF4E2A-2F98-4E2B-A593-3D332B8B10F9}" destId="{980462EE-CC9D-4370-8E2F-05EFEBF66646}" srcOrd="3" destOrd="0" presId="urn:microsoft.com/office/officeart/2018/2/layout/IconVerticalSolidList"/>
    <dgm:cxn modelId="{E6F06722-DAF1-49DA-964D-0F26238E9327}" type="presParOf" srcId="{2680A05C-4970-4AD6-AD2B-1E4D810458BC}" destId="{EAC4A046-9EE9-4617-9B15-014891D0A047}" srcOrd="1" destOrd="0" presId="urn:microsoft.com/office/officeart/2018/2/layout/IconVerticalSolidList"/>
    <dgm:cxn modelId="{C64BC32C-99C0-4EB5-8B0A-B9B3CEE61F85}" type="presParOf" srcId="{2680A05C-4970-4AD6-AD2B-1E4D810458BC}" destId="{B8A1B5BA-1636-4FD4-94BB-8ED827020A7F}" srcOrd="2" destOrd="0" presId="urn:microsoft.com/office/officeart/2018/2/layout/IconVerticalSolidList"/>
    <dgm:cxn modelId="{6532C0B1-BBC1-4E2A-9993-21D104C59E6D}" type="presParOf" srcId="{B8A1B5BA-1636-4FD4-94BB-8ED827020A7F}" destId="{6ED1AF50-5B30-4997-B01A-318A88885F64}" srcOrd="0" destOrd="0" presId="urn:microsoft.com/office/officeart/2018/2/layout/IconVerticalSolidList"/>
    <dgm:cxn modelId="{B760F51F-C4C1-482B-9648-49B8CC932B5C}" type="presParOf" srcId="{B8A1B5BA-1636-4FD4-94BB-8ED827020A7F}" destId="{2CF284AF-497A-4F01-9A1D-FC134A3CC453}" srcOrd="1" destOrd="0" presId="urn:microsoft.com/office/officeart/2018/2/layout/IconVerticalSolidList"/>
    <dgm:cxn modelId="{9D9EFB06-B5C5-4137-8F5A-2553F4E9D62B}" type="presParOf" srcId="{B8A1B5BA-1636-4FD4-94BB-8ED827020A7F}" destId="{082FAC0D-1C4E-46E5-A9B4-F563AEA00B9A}" srcOrd="2" destOrd="0" presId="urn:microsoft.com/office/officeart/2018/2/layout/IconVerticalSolidList"/>
    <dgm:cxn modelId="{43ADCFA3-E802-4EEC-903D-DF7DC5952DCF}" type="presParOf" srcId="{B8A1B5BA-1636-4FD4-94BB-8ED827020A7F}" destId="{0D26B22D-D6E5-4455-87B8-68B73988A85D}" srcOrd="3" destOrd="0" presId="urn:microsoft.com/office/officeart/2018/2/layout/IconVerticalSolidList"/>
    <dgm:cxn modelId="{A2602A0D-27C6-4441-9129-3311984B7DA0}" type="presParOf" srcId="{2680A05C-4970-4AD6-AD2B-1E4D810458BC}" destId="{E7D49A77-34FE-4C01-965C-4DF7D6FA5E15}" srcOrd="3" destOrd="0" presId="urn:microsoft.com/office/officeart/2018/2/layout/IconVerticalSolidList"/>
    <dgm:cxn modelId="{4B57F225-FAE4-4DE6-BF1B-B4A67F540868}" type="presParOf" srcId="{2680A05C-4970-4AD6-AD2B-1E4D810458BC}" destId="{CE6363BA-151D-44CD-9A98-968C308DC102}" srcOrd="4" destOrd="0" presId="urn:microsoft.com/office/officeart/2018/2/layout/IconVerticalSolidList"/>
    <dgm:cxn modelId="{FF959175-B1FB-45E8-AADE-FE9B9BFA67B3}" type="presParOf" srcId="{CE6363BA-151D-44CD-9A98-968C308DC102}" destId="{74FA4C88-FE2B-473A-9A5C-E14803F6E2F2}" srcOrd="0" destOrd="0" presId="urn:microsoft.com/office/officeart/2018/2/layout/IconVerticalSolidList"/>
    <dgm:cxn modelId="{3D5AFC9B-FAAB-451F-8AC8-EE7D71A4185B}" type="presParOf" srcId="{CE6363BA-151D-44CD-9A98-968C308DC102}" destId="{A0941406-2822-4E46-B0B2-28C876657BC9}" srcOrd="1" destOrd="0" presId="urn:microsoft.com/office/officeart/2018/2/layout/IconVerticalSolidList"/>
    <dgm:cxn modelId="{09010057-1595-4133-A8DD-6F6E777145D3}" type="presParOf" srcId="{CE6363BA-151D-44CD-9A98-968C308DC102}" destId="{B967E6B0-DB8A-4059-850C-A6470E9CC6FE}" srcOrd="2" destOrd="0" presId="urn:microsoft.com/office/officeart/2018/2/layout/IconVerticalSolidList"/>
    <dgm:cxn modelId="{86E01D98-3966-4973-8EB6-F81DC005828C}" type="presParOf" srcId="{CE6363BA-151D-44CD-9A98-968C308DC102}" destId="{047E57D6-3972-4611-8F33-09C470B2E4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53AC0-121C-40D5-A5F2-DA0DC6378B0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EC9B129-395B-4DB1-96EA-DAF5E61E5A31}">
      <dgm:prSet custT="1"/>
      <dgm:spPr/>
      <dgm:t>
        <a:bodyPr/>
        <a:lstStyle/>
        <a:p>
          <a:pPr algn="just"/>
          <a:r>
            <a:rPr lang="en-US" sz="2800" b="1" dirty="0"/>
            <a:t>A B tree of order m contains the following properties:</a:t>
          </a:r>
        </a:p>
      </dgm:t>
    </dgm:pt>
    <dgm:pt modelId="{51CB7FA4-9808-4966-B79F-6E89ADA83EA9}" type="parTrans" cxnId="{E01BAAE1-93D3-46E1-899D-402EE857461B}">
      <dgm:prSet/>
      <dgm:spPr/>
      <dgm:t>
        <a:bodyPr/>
        <a:lstStyle/>
        <a:p>
          <a:endParaRPr lang="en-US"/>
        </a:p>
      </dgm:t>
    </dgm:pt>
    <dgm:pt modelId="{77F43DCB-26A5-429F-A330-1EF1456F106E}" type="sibTrans" cxnId="{E01BAAE1-93D3-46E1-899D-402EE857461B}">
      <dgm:prSet/>
      <dgm:spPr/>
      <dgm:t>
        <a:bodyPr/>
        <a:lstStyle/>
        <a:p>
          <a:endParaRPr lang="en-US"/>
        </a:p>
      </dgm:t>
    </dgm:pt>
    <dgm:pt modelId="{9E1C3DB1-838A-4B75-9524-199F2F1615A5}">
      <dgm:prSet custT="1"/>
      <dgm:spPr/>
      <dgm:t>
        <a:bodyPr/>
        <a:lstStyle/>
        <a:p>
          <a:pPr algn="just">
            <a:buFont typeface="Wingdings" panose="05000000000000000000" pitchFamily="2" charset="2"/>
            <a:buChar char="Ø"/>
          </a:pPr>
          <a:r>
            <a:rPr lang="en-US" sz="2000" dirty="0"/>
            <a:t>Every node in a B-Tree contains at most m-1 keys and m children.</a:t>
          </a:r>
        </a:p>
      </dgm:t>
    </dgm:pt>
    <dgm:pt modelId="{9F9E267D-9602-46E4-8923-3841CC05450E}" type="parTrans" cxnId="{E4A284BC-3368-4B6C-A725-ED8F0B9E8A54}">
      <dgm:prSet/>
      <dgm:spPr/>
      <dgm:t>
        <a:bodyPr/>
        <a:lstStyle/>
        <a:p>
          <a:endParaRPr lang="en-US"/>
        </a:p>
      </dgm:t>
    </dgm:pt>
    <dgm:pt modelId="{C4A2D3D2-A9D3-44E3-B8F5-84ABA523399B}" type="sibTrans" cxnId="{E4A284BC-3368-4B6C-A725-ED8F0B9E8A54}">
      <dgm:prSet/>
      <dgm:spPr/>
      <dgm:t>
        <a:bodyPr/>
        <a:lstStyle/>
        <a:p>
          <a:endParaRPr lang="en-US"/>
        </a:p>
      </dgm:t>
    </dgm:pt>
    <dgm:pt modelId="{70420074-6A12-44DB-9A54-6DB902D5E009}">
      <dgm:prSet custT="1"/>
      <dgm:spPr/>
      <dgm:t>
        <a:bodyPr/>
        <a:lstStyle/>
        <a:p>
          <a:pPr algn="just">
            <a:buFont typeface="Wingdings" panose="05000000000000000000" pitchFamily="2" charset="2"/>
            <a:buChar char="Ø"/>
          </a:pPr>
          <a:r>
            <a:rPr lang="en-US" sz="2000" dirty="0"/>
            <a:t>Every node in a B-Tree except the root node and the leaf node contain at least m/2 children.</a:t>
          </a:r>
        </a:p>
      </dgm:t>
    </dgm:pt>
    <dgm:pt modelId="{DEE9A4A9-5DCE-4351-9B42-FCE3B366AAAE}" type="parTrans" cxnId="{808BC322-1B73-4746-8414-8BFCA591D92D}">
      <dgm:prSet/>
      <dgm:spPr/>
      <dgm:t>
        <a:bodyPr/>
        <a:lstStyle/>
        <a:p>
          <a:endParaRPr lang="en-US"/>
        </a:p>
      </dgm:t>
    </dgm:pt>
    <dgm:pt modelId="{5DA33764-7BEB-4A5D-9A08-98A8DC178858}" type="sibTrans" cxnId="{808BC322-1B73-4746-8414-8BFCA591D92D}">
      <dgm:prSet/>
      <dgm:spPr/>
      <dgm:t>
        <a:bodyPr/>
        <a:lstStyle/>
        <a:p>
          <a:endParaRPr lang="en-US"/>
        </a:p>
      </dgm:t>
    </dgm:pt>
    <dgm:pt modelId="{5EE91168-29B4-46B1-9ADA-90E7E9501754}">
      <dgm:prSet custT="1"/>
      <dgm:spPr/>
      <dgm:t>
        <a:bodyPr/>
        <a:lstStyle/>
        <a:p>
          <a:pPr algn="just">
            <a:buFont typeface="Wingdings" panose="05000000000000000000" pitchFamily="2" charset="2"/>
            <a:buChar char="Ø"/>
          </a:pPr>
          <a:r>
            <a:rPr lang="en-US" sz="2000" dirty="0"/>
            <a:t>The root nodes must have at least 2 nodes.</a:t>
          </a:r>
        </a:p>
      </dgm:t>
    </dgm:pt>
    <dgm:pt modelId="{2AB73949-CDAE-4765-8FC8-66F055166DB5}" type="parTrans" cxnId="{26E41186-222F-478A-8B3E-1ADEFB6C5289}">
      <dgm:prSet/>
      <dgm:spPr/>
      <dgm:t>
        <a:bodyPr/>
        <a:lstStyle/>
        <a:p>
          <a:endParaRPr lang="en-US"/>
        </a:p>
      </dgm:t>
    </dgm:pt>
    <dgm:pt modelId="{05EAAEE8-8656-4AE0-BE8D-7A6C63CAA34B}" type="sibTrans" cxnId="{26E41186-222F-478A-8B3E-1ADEFB6C5289}">
      <dgm:prSet/>
      <dgm:spPr/>
      <dgm:t>
        <a:bodyPr/>
        <a:lstStyle/>
        <a:p>
          <a:endParaRPr lang="en-US"/>
        </a:p>
      </dgm:t>
    </dgm:pt>
    <dgm:pt modelId="{9C577582-66D4-4655-8AA3-90F94B38C235}">
      <dgm:prSet custT="1"/>
      <dgm:spPr/>
      <dgm:t>
        <a:bodyPr/>
        <a:lstStyle/>
        <a:p>
          <a:pPr algn="just">
            <a:buFont typeface="Wingdings" panose="05000000000000000000" pitchFamily="2" charset="2"/>
            <a:buChar char="Ø"/>
          </a:pPr>
          <a:r>
            <a:rPr lang="en-US" sz="2000" dirty="0"/>
            <a:t>All leaf nodes must be at the same level.</a:t>
          </a:r>
        </a:p>
      </dgm:t>
    </dgm:pt>
    <dgm:pt modelId="{1A455619-7EDC-4D63-B542-052EE34652D6}" type="parTrans" cxnId="{ACF1B3A8-5C9D-4C43-B219-C56735728ADF}">
      <dgm:prSet/>
      <dgm:spPr/>
      <dgm:t>
        <a:bodyPr/>
        <a:lstStyle/>
        <a:p>
          <a:endParaRPr lang="en-US"/>
        </a:p>
      </dgm:t>
    </dgm:pt>
    <dgm:pt modelId="{059B015D-6AC7-4211-9040-7B87EF1A89FA}" type="sibTrans" cxnId="{ACF1B3A8-5C9D-4C43-B219-C56735728ADF}">
      <dgm:prSet/>
      <dgm:spPr/>
      <dgm:t>
        <a:bodyPr/>
        <a:lstStyle/>
        <a:p>
          <a:endParaRPr lang="en-US"/>
        </a:p>
      </dgm:t>
    </dgm:pt>
    <dgm:pt modelId="{C1D0B36B-4208-4DEF-93ED-265E477094E3}">
      <dgm:prSet custT="1"/>
      <dgm:spPr/>
      <dgm:t>
        <a:bodyPr/>
        <a:lstStyle/>
        <a:p>
          <a:pPr algn="just">
            <a:buFont typeface="Wingdings" panose="05000000000000000000" pitchFamily="2" charset="2"/>
            <a:buChar char="Ø"/>
          </a:pPr>
          <a:r>
            <a:rPr lang="en-US" sz="2000" dirty="0"/>
            <a:t>It is not necessary that, all the nodes contain the same number of children but, each node must have m/2 number of nodes.</a:t>
          </a:r>
        </a:p>
      </dgm:t>
    </dgm:pt>
    <dgm:pt modelId="{779A811C-FE39-4292-8DD6-E0ABA9C8A1CD}" type="parTrans" cxnId="{3DFE1A79-3940-4D2B-B0CA-B0CF272D5467}">
      <dgm:prSet/>
      <dgm:spPr/>
      <dgm:t>
        <a:bodyPr/>
        <a:lstStyle/>
        <a:p>
          <a:endParaRPr lang="en-US"/>
        </a:p>
      </dgm:t>
    </dgm:pt>
    <dgm:pt modelId="{D438B36B-1486-44A8-9C7A-B604ECA3AE06}" type="sibTrans" cxnId="{3DFE1A79-3940-4D2B-B0CA-B0CF272D5467}">
      <dgm:prSet/>
      <dgm:spPr/>
      <dgm:t>
        <a:bodyPr/>
        <a:lstStyle/>
        <a:p>
          <a:endParaRPr lang="en-US"/>
        </a:p>
      </dgm:t>
    </dgm:pt>
    <dgm:pt modelId="{13AD0757-D662-40EA-8213-FB515603DC2D}">
      <dgm:prSet/>
      <dgm:spPr/>
      <dgm:t>
        <a:bodyPr/>
        <a:lstStyle/>
        <a:p>
          <a:pPr algn="just">
            <a:buFont typeface="Wingdings" panose="05000000000000000000" pitchFamily="2" charset="2"/>
            <a:buChar char="Ø"/>
          </a:pPr>
          <a:endParaRPr lang="en-US" sz="1800" dirty="0"/>
        </a:p>
      </dgm:t>
    </dgm:pt>
    <dgm:pt modelId="{A821D45B-842A-439D-BC8B-CFAE79A08F8D}" type="parTrans" cxnId="{C2170E3C-4A74-469E-9D42-B5343C46922C}">
      <dgm:prSet/>
      <dgm:spPr/>
      <dgm:t>
        <a:bodyPr/>
        <a:lstStyle/>
        <a:p>
          <a:endParaRPr lang="en-US"/>
        </a:p>
      </dgm:t>
    </dgm:pt>
    <dgm:pt modelId="{ADEAD5D5-EF0B-4030-ABC7-F1E3FED3F9FB}" type="sibTrans" cxnId="{C2170E3C-4A74-469E-9D42-B5343C46922C}">
      <dgm:prSet/>
      <dgm:spPr/>
      <dgm:t>
        <a:bodyPr/>
        <a:lstStyle/>
        <a:p>
          <a:endParaRPr lang="en-US"/>
        </a:p>
      </dgm:t>
    </dgm:pt>
    <dgm:pt modelId="{1F3D3480-3B78-4371-AFD2-45B9097A727E}">
      <dgm:prSet custT="1"/>
      <dgm:spPr/>
      <dgm:t>
        <a:bodyPr/>
        <a:lstStyle/>
        <a:p>
          <a:pPr algn="just">
            <a:buFont typeface="Wingdings" panose="05000000000000000000" pitchFamily="2" charset="2"/>
            <a:buChar char="Ø"/>
          </a:pPr>
          <a:endParaRPr lang="en-US" sz="2000" dirty="0"/>
        </a:p>
      </dgm:t>
    </dgm:pt>
    <dgm:pt modelId="{FF7737D1-4402-4D6E-9940-A2EA7ADD78B4}" type="parTrans" cxnId="{27B941DC-CE19-4417-83FD-8F7D01760D74}">
      <dgm:prSet/>
      <dgm:spPr/>
      <dgm:t>
        <a:bodyPr/>
        <a:lstStyle/>
        <a:p>
          <a:endParaRPr lang="en-US"/>
        </a:p>
      </dgm:t>
    </dgm:pt>
    <dgm:pt modelId="{234B2CF1-7343-40CF-9B82-BA4F86C9B3F8}" type="sibTrans" cxnId="{27B941DC-CE19-4417-83FD-8F7D01760D74}">
      <dgm:prSet/>
      <dgm:spPr/>
      <dgm:t>
        <a:bodyPr/>
        <a:lstStyle/>
        <a:p>
          <a:endParaRPr lang="en-US"/>
        </a:p>
      </dgm:t>
    </dgm:pt>
    <dgm:pt modelId="{AB6EB8D6-E222-4F55-B22E-DE7EE7F2D6E8}">
      <dgm:prSet custT="1"/>
      <dgm:spPr/>
      <dgm:t>
        <a:bodyPr/>
        <a:lstStyle/>
        <a:p>
          <a:pPr algn="just">
            <a:buFont typeface="Wingdings" panose="05000000000000000000" pitchFamily="2" charset="2"/>
            <a:buChar char="Ø"/>
          </a:pPr>
          <a:endParaRPr lang="en-US" sz="2000" dirty="0"/>
        </a:p>
      </dgm:t>
    </dgm:pt>
    <dgm:pt modelId="{D569D80A-388F-4CB2-8BEC-1A99E3BAEA41}" type="parTrans" cxnId="{4C7CB6AD-97FE-4395-89B6-B5D30D096364}">
      <dgm:prSet/>
      <dgm:spPr/>
      <dgm:t>
        <a:bodyPr/>
        <a:lstStyle/>
        <a:p>
          <a:endParaRPr lang="en-US"/>
        </a:p>
      </dgm:t>
    </dgm:pt>
    <dgm:pt modelId="{45E51813-13AE-4764-BCDC-DF529D6E2158}" type="sibTrans" cxnId="{4C7CB6AD-97FE-4395-89B6-B5D30D096364}">
      <dgm:prSet/>
      <dgm:spPr/>
      <dgm:t>
        <a:bodyPr/>
        <a:lstStyle/>
        <a:p>
          <a:endParaRPr lang="en-US"/>
        </a:p>
      </dgm:t>
    </dgm:pt>
    <dgm:pt modelId="{20BB5CFB-F43D-477C-A364-031617C59FA8}">
      <dgm:prSet custT="1"/>
      <dgm:spPr/>
      <dgm:t>
        <a:bodyPr/>
        <a:lstStyle/>
        <a:p>
          <a:pPr algn="just">
            <a:buFont typeface="Wingdings" panose="05000000000000000000" pitchFamily="2" charset="2"/>
            <a:buChar char="Ø"/>
          </a:pPr>
          <a:endParaRPr lang="en-US" sz="2000" dirty="0"/>
        </a:p>
      </dgm:t>
    </dgm:pt>
    <dgm:pt modelId="{7935599B-7578-458F-9BFE-1242A5D2815F}" type="parTrans" cxnId="{1B8BEE16-E801-4DD4-B3BA-9D6061E9F70E}">
      <dgm:prSet/>
      <dgm:spPr/>
      <dgm:t>
        <a:bodyPr/>
        <a:lstStyle/>
        <a:p>
          <a:endParaRPr lang="en-US"/>
        </a:p>
      </dgm:t>
    </dgm:pt>
    <dgm:pt modelId="{8B31DFAB-90B6-4D0D-83FB-A73AC72535B6}" type="sibTrans" cxnId="{1B8BEE16-E801-4DD4-B3BA-9D6061E9F70E}">
      <dgm:prSet/>
      <dgm:spPr/>
      <dgm:t>
        <a:bodyPr/>
        <a:lstStyle/>
        <a:p>
          <a:endParaRPr lang="en-US"/>
        </a:p>
      </dgm:t>
    </dgm:pt>
    <dgm:pt modelId="{DF7750D7-ED54-47DD-BD1D-F1099F12D938}">
      <dgm:prSet custT="1"/>
      <dgm:spPr/>
      <dgm:t>
        <a:bodyPr/>
        <a:lstStyle/>
        <a:p>
          <a:pPr algn="just">
            <a:buFont typeface="Wingdings" panose="05000000000000000000" pitchFamily="2" charset="2"/>
            <a:buNone/>
          </a:pPr>
          <a:endParaRPr lang="en-US" sz="2000" dirty="0"/>
        </a:p>
      </dgm:t>
    </dgm:pt>
    <dgm:pt modelId="{422361A5-7678-4F12-A72C-7B85FDAD8D30}" type="parTrans" cxnId="{1B4FBF5A-9251-4AB4-82B6-7FF928C76DA1}">
      <dgm:prSet/>
      <dgm:spPr/>
      <dgm:t>
        <a:bodyPr/>
        <a:lstStyle/>
        <a:p>
          <a:endParaRPr lang="en-US"/>
        </a:p>
      </dgm:t>
    </dgm:pt>
    <dgm:pt modelId="{8C67AA42-A69B-4014-850C-D68A67034FC1}" type="sibTrans" cxnId="{1B4FBF5A-9251-4AB4-82B6-7FF928C76DA1}">
      <dgm:prSet/>
      <dgm:spPr/>
      <dgm:t>
        <a:bodyPr/>
        <a:lstStyle/>
        <a:p>
          <a:endParaRPr lang="en-US"/>
        </a:p>
      </dgm:t>
    </dgm:pt>
    <dgm:pt modelId="{8D07A220-DDF8-4BF7-974B-4D46AD56D4E5}" type="pres">
      <dgm:prSet presAssocID="{D8B53AC0-121C-40D5-A5F2-DA0DC6378B06}" presName="linear" presStyleCnt="0">
        <dgm:presLayoutVars>
          <dgm:animLvl val="lvl"/>
          <dgm:resizeHandles val="exact"/>
        </dgm:presLayoutVars>
      </dgm:prSet>
      <dgm:spPr/>
    </dgm:pt>
    <dgm:pt modelId="{D484F06D-E4D6-469C-B023-5AFFAE60EB72}" type="pres">
      <dgm:prSet presAssocID="{2EC9B129-395B-4DB1-96EA-DAF5E61E5A31}" presName="parentText" presStyleLbl="node1" presStyleIdx="0" presStyleCnt="1">
        <dgm:presLayoutVars>
          <dgm:chMax val="0"/>
          <dgm:bulletEnabled val="1"/>
        </dgm:presLayoutVars>
      </dgm:prSet>
      <dgm:spPr/>
    </dgm:pt>
    <dgm:pt modelId="{42B456AE-F9B6-48E8-A14B-734C0F0866EE}" type="pres">
      <dgm:prSet presAssocID="{2EC9B129-395B-4DB1-96EA-DAF5E61E5A31}" presName="childText" presStyleLbl="revTx" presStyleIdx="0" presStyleCnt="1" custScaleY="114495">
        <dgm:presLayoutVars>
          <dgm:bulletEnabled val="1"/>
        </dgm:presLayoutVars>
      </dgm:prSet>
      <dgm:spPr/>
    </dgm:pt>
  </dgm:ptLst>
  <dgm:cxnLst>
    <dgm:cxn modelId="{1B8BEE16-E801-4DD4-B3BA-9D6061E9F70E}" srcId="{2EC9B129-395B-4DB1-96EA-DAF5E61E5A31}" destId="{20BB5CFB-F43D-477C-A364-031617C59FA8}" srcOrd="6" destOrd="0" parTransId="{7935599B-7578-458F-9BFE-1242A5D2815F}" sibTransId="{8B31DFAB-90B6-4D0D-83FB-A73AC72535B6}"/>
    <dgm:cxn modelId="{5B0ABF19-92F7-4EE9-BBFD-F72338CCF17E}" type="presOf" srcId="{70420074-6A12-44DB-9A54-6DB902D5E009}" destId="{42B456AE-F9B6-48E8-A14B-734C0F0866EE}" srcOrd="0" destOrd="3" presId="urn:microsoft.com/office/officeart/2005/8/layout/vList2"/>
    <dgm:cxn modelId="{808BC322-1B73-4746-8414-8BFCA591D92D}" srcId="{2EC9B129-395B-4DB1-96EA-DAF5E61E5A31}" destId="{70420074-6A12-44DB-9A54-6DB902D5E009}" srcOrd="3" destOrd="0" parTransId="{DEE9A4A9-5DCE-4351-9B42-FCE3B366AAAE}" sibTransId="{5DA33764-7BEB-4A5D-9A08-98A8DC178858}"/>
    <dgm:cxn modelId="{9513582C-694F-4EB6-9B3C-D6542319E708}" type="presOf" srcId="{9E1C3DB1-838A-4B75-9524-199F2F1615A5}" destId="{42B456AE-F9B6-48E8-A14B-734C0F0866EE}" srcOrd="0" destOrd="1" presId="urn:microsoft.com/office/officeart/2005/8/layout/vList2"/>
    <dgm:cxn modelId="{76D4403B-517A-4259-B21D-EFBAEC22874D}" type="presOf" srcId="{2EC9B129-395B-4DB1-96EA-DAF5E61E5A31}" destId="{D484F06D-E4D6-469C-B023-5AFFAE60EB72}" srcOrd="0" destOrd="0" presId="urn:microsoft.com/office/officeart/2005/8/layout/vList2"/>
    <dgm:cxn modelId="{C2170E3C-4A74-469E-9D42-B5343C46922C}" srcId="{2EC9B129-395B-4DB1-96EA-DAF5E61E5A31}" destId="{13AD0757-D662-40EA-8213-FB515603DC2D}" srcOrd="0" destOrd="0" parTransId="{A821D45B-842A-439D-BC8B-CFAE79A08F8D}" sibTransId="{ADEAD5D5-EF0B-4030-ABC7-F1E3FED3F9FB}"/>
    <dgm:cxn modelId="{65031168-7536-427C-A567-59F8B8DB7666}" type="presOf" srcId="{13AD0757-D662-40EA-8213-FB515603DC2D}" destId="{42B456AE-F9B6-48E8-A14B-734C0F0866EE}" srcOrd="0" destOrd="0" presId="urn:microsoft.com/office/officeart/2005/8/layout/vList2"/>
    <dgm:cxn modelId="{78EDE572-9782-431B-886A-E94E5666DBFD}" type="presOf" srcId="{DF7750D7-ED54-47DD-BD1D-F1099F12D938}" destId="{42B456AE-F9B6-48E8-A14B-734C0F0866EE}" srcOrd="0" destOrd="8" presId="urn:microsoft.com/office/officeart/2005/8/layout/vList2"/>
    <dgm:cxn modelId="{3DFE1A79-3940-4D2B-B0CA-B0CF272D5467}" srcId="{2EC9B129-395B-4DB1-96EA-DAF5E61E5A31}" destId="{C1D0B36B-4208-4DEF-93ED-265E477094E3}" srcOrd="9" destOrd="0" parTransId="{779A811C-FE39-4292-8DD6-E0ABA9C8A1CD}" sibTransId="{D438B36B-1486-44A8-9C7A-B604ECA3AE06}"/>
    <dgm:cxn modelId="{1B4FBF5A-9251-4AB4-82B6-7FF928C76DA1}" srcId="{2EC9B129-395B-4DB1-96EA-DAF5E61E5A31}" destId="{DF7750D7-ED54-47DD-BD1D-F1099F12D938}" srcOrd="8" destOrd="0" parTransId="{422361A5-7678-4F12-A72C-7B85FDAD8D30}" sibTransId="{8C67AA42-A69B-4014-850C-D68A67034FC1}"/>
    <dgm:cxn modelId="{26E41186-222F-478A-8B3E-1ADEFB6C5289}" srcId="{2EC9B129-395B-4DB1-96EA-DAF5E61E5A31}" destId="{5EE91168-29B4-46B1-9ADA-90E7E9501754}" srcOrd="5" destOrd="0" parTransId="{2AB73949-CDAE-4765-8FC8-66F055166DB5}" sibTransId="{05EAAEE8-8656-4AE0-BE8D-7A6C63CAA34B}"/>
    <dgm:cxn modelId="{733F8C86-B147-4092-A2E6-DC155C2618F0}" type="presOf" srcId="{9C577582-66D4-4655-8AA3-90F94B38C235}" destId="{42B456AE-F9B6-48E8-A14B-734C0F0866EE}" srcOrd="0" destOrd="7" presId="urn:microsoft.com/office/officeart/2005/8/layout/vList2"/>
    <dgm:cxn modelId="{7FE8C49F-2E96-440C-8C19-3172FED7C351}" type="presOf" srcId="{C1D0B36B-4208-4DEF-93ED-265E477094E3}" destId="{42B456AE-F9B6-48E8-A14B-734C0F0866EE}" srcOrd="0" destOrd="9" presId="urn:microsoft.com/office/officeart/2005/8/layout/vList2"/>
    <dgm:cxn modelId="{ACF1B3A8-5C9D-4C43-B219-C56735728ADF}" srcId="{2EC9B129-395B-4DB1-96EA-DAF5E61E5A31}" destId="{9C577582-66D4-4655-8AA3-90F94B38C235}" srcOrd="7" destOrd="0" parTransId="{1A455619-7EDC-4D63-B542-052EE34652D6}" sibTransId="{059B015D-6AC7-4211-9040-7B87EF1A89FA}"/>
    <dgm:cxn modelId="{B4736CA9-C295-4748-A458-CAB21E7A5304}" type="presOf" srcId="{5EE91168-29B4-46B1-9ADA-90E7E9501754}" destId="{42B456AE-F9B6-48E8-A14B-734C0F0866EE}" srcOrd="0" destOrd="5" presId="urn:microsoft.com/office/officeart/2005/8/layout/vList2"/>
    <dgm:cxn modelId="{4C7CB6AD-97FE-4395-89B6-B5D30D096364}" srcId="{2EC9B129-395B-4DB1-96EA-DAF5E61E5A31}" destId="{AB6EB8D6-E222-4F55-B22E-DE7EE7F2D6E8}" srcOrd="4" destOrd="0" parTransId="{D569D80A-388F-4CB2-8BEC-1A99E3BAEA41}" sibTransId="{45E51813-13AE-4764-BCDC-DF529D6E2158}"/>
    <dgm:cxn modelId="{30FDB6B1-F264-4DF5-A292-806E179282A3}" type="presOf" srcId="{D8B53AC0-121C-40D5-A5F2-DA0DC6378B06}" destId="{8D07A220-DDF8-4BF7-974B-4D46AD56D4E5}" srcOrd="0" destOrd="0" presId="urn:microsoft.com/office/officeart/2005/8/layout/vList2"/>
    <dgm:cxn modelId="{70CF3CBC-70A6-4068-9750-9AE366EB619D}" type="presOf" srcId="{1F3D3480-3B78-4371-AFD2-45B9097A727E}" destId="{42B456AE-F9B6-48E8-A14B-734C0F0866EE}" srcOrd="0" destOrd="2" presId="urn:microsoft.com/office/officeart/2005/8/layout/vList2"/>
    <dgm:cxn modelId="{E4A284BC-3368-4B6C-A725-ED8F0B9E8A54}" srcId="{2EC9B129-395B-4DB1-96EA-DAF5E61E5A31}" destId="{9E1C3DB1-838A-4B75-9524-199F2F1615A5}" srcOrd="1" destOrd="0" parTransId="{9F9E267D-9602-46E4-8923-3841CC05450E}" sibTransId="{C4A2D3D2-A9D3-44E3-B8F5-84ABA523399B}"/>
    <dgm:cxn modelId="{5118B6C5-70C1-4EBC-B1A3-9E2AE182731A}" type="presOf" srcId="{20BB5CFB-F43D-477C-A364-031617C59FA8}" destId="{42B456AE-F9B6-48E8-A14B-734C0F0866EE}" srcOrd="0" destOrd="6" presId="urn:microsoft.com/office/officeart/2005/8/layout/vList2"/>
    <dgm:cxn modelId="{E8D1DAD1-76E2-4024-9351-261E2B8454E4}" type="presOf" srcId="{AB6EB8D6-E222-4F55-B22E-DE7EE7F2D6E8}" destId="{42B456AE-F9B6-48E8-A14B-734C0F0866EE}" srcOrd="0" destOrd="4" presId="urn:microsoft.com/office/officeart/2005/8/layout/vList2"/>
    <dgm:cxn modelId="{27B941DC-CE19-4417-83FD-8F7D01760D74}" srcId="{2EC9B129-395B-4DB1-96EA-DAF5E61E5A31}" destId="{1F3D3480-3B78-4371-AFD2-45B9097A727E}" srcOrd="2" destOrd="0" parTransId="{FF7737D1-4402-4D6E-9940-A2EA7ADD78B4}" sibTransId="{234B2CF1-7343-40CF-9B82-BA4F86C9B3F8}"/>
    <dgm:cxn modelId="{E01BAAE1-93D3-46E1-899D-402EE857461B}" srcId="{D8B53AC0-121C-40D5-A5F2-DA0DC6378B06}" destId="{2EC9B129-395B-4DB1-96EA-DAF5E61E5A31}" srcOrd="0" destOrd="0" parTransId="{51CB7FA4-9808-4966-B79F-6E89ADA83EA9}" sibTransId="{77F43DCB-26A5-429F-A330-1EF1456F106E}"/>
    <dgm:cxn modelId="{F8212192-ECE6-4E59-AC6B-539D2EFA1765}" type="presParOf" srcId="{8D07A220-DDF8-4BF7-974B-4D46AD56D4E5}" destId="{D484F06D-E4D6-469C-B023-5AFFAE60EB72}" srcOrd="0" destOrd="0" presId="urn:microsoft.com/office/officeart/2005/8/layout/vList2"/>
    <dgm:cxn modelId="{66E7BD3E-97FB-4128-A5F9-D5E69CF60097}" type="presParOf" srcId="{8D07A220-DDF8-4BF7-974B-4D46AD56D4E5}" destId="{42B456AE-F9B6-48E8-A14B-734C0F0866E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B53AC0-121C-40D5-A5F2-DA0DC6378B0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E1C3DB1-838A-4B75-9524-199F2F1615A5}">
      <dgm:prSet custT="1"/>
      <dgm:spPr/>
      <dgm:t>
        <a:bodyPr/>
        <a:lstStyle/>
        <a:p>
          <a:pPr algn="just">
            <a:buFont typeface="Arial" panose="020B0604020202020204" pitchFamily="34" charset="0"/>
            <a:buChar char="•"/>
          </a:pPr>
          <a:r>
            <a:rPr lang="en-US" sz="2400" b="0" i="0" kern="1200" dirty="0"/>
            <a:t>B+ Tree is an extension of B Tree which allows efficient insertion, deletion and search operations.</a:t>
          </a:r>
          <a:endParaRPr lang="en-US" sz="2400" kern="1200" dirty="0"/>
        </a:p>
      </dgm:t>
    </dgm:pt>
    <dgm:pt modelId="{9F9E267D-9602-46E4-8923-3841CC05450E}" type="parTrans" cxnId="{E4A284BC-3368-4B6C-A725-ED8F0B9E8A54}">
      <dgm:prSet/>
      <dgm:spPr/>
      <dgm:t>
        <a:bodyPr/>
        <a:lstStyle/>
        <a:p>
          <a:endParaRPr lang="en-US"/>
        </a:p>
      </dgm:t>
    </dgm:pt>
    <dgm:pt modelId="{C4A2D3D2-A9D3-44E3-B8F5-84ABA523399B}" type="sibTrans" cxnId="{E4A284BC-3368-4B6C-A725-ED8F0B9E8A54}">
      <dgm:prSet/>
      <dgm:spPr/>
      <dgm:t>
        <a:bodyPr/>
        <a:lstStyle/>
        <a:p>
          <a:endParaRPr lang="en-US"/>
        </a:p>
      </dgm:t>
    </dgm:pt>
    <dgm:pt modelId="{96EBA5A6-758D-4AE0-83E0-30F4A2EFDA47}">
      <dgm:prSet custT="1"/>
      <dgm:spPr/>
      <dgm:t>
        <a:bodyPr/>
        <a:lstStyle/>
        <a:p>
          <a:pPr algn="just"/>
          <a:r>
            <a:rPr lang="en-US" sz="2400" b="0" i="0" kern="1200" dirty="0">
              <a:solidFill>
                <a:prstClr val="black">
                  <a:hueOff val="0"/>
                  <a:satOff val="0"/>
                  <a:lumOff val="0"/>
                  <a:alphaOff val="0"/>
                </a:prstClr>
              </a:solidFill>
              <a:latin typeface="Corbel" panose="020B0503020204020204"/>
              <a:ea typeface="+mn-ea"/>
              <a:cs typeface="+mn-cs"/>
            </a:rPr>
            <a:t>In B Tree, records (data) can only be stored on the leaf nodes while internal nodes can only store the key values.</a:t>
          </a:r>
        </a:p>
      </dgm:t>
    </dgm:pt>
    <dgm:pt modelId="{C523A99F-7E35-4872-8D24-2698A487C658}" type="parTrans" cxnId="{34E71EC5-4912-4B36-9CD0-B701AD33714A}">
      <dgm:prSet/>
      <dgm:spPr/>
      <dgm:t>
        <a:bodyPr/>
        <a:lstStyle/>
        <a:p>
          <a:endParaRPr lang="en-US"/>
        </a:p>
      </dgm:t>
    </dgm:pt>
    <dgm:pt modelId="{05B5E219-79DD-44B5-B051-861C4B739AF8}" type="sibTrans" cxnId="{34E71EC5-4912-4B36-9CD0-B701AD33714A}">
      <dgm:prSet/>
      <dgm:spPr/>
      <dgm:t>
        <a:bodyPr/>
        <a:lstStyle/>
        <a:p>
          <a:endParaRPr lang="en-US"/>
        </a:p>
      </dgm:t>
    </dgm:pt>
    <dgm:pt modelId="{9FED1DB4-C9F3-4E2D-B972-50A9A53078C6}">
      <dgm:prSet custT="1"/>
      <dgm:spPr/>
      <dgm:t>
        <a:bodyPr/>
        <a:lstStyle/>
        <a:p>
          <a:pPr algn="just"/>
          <a:r>
            <a:rPr lang="en-US" sz="2400" b="0" i="0" kern="1200" dirty="0">
              <a:solidFill>
                <a:prstClr val="black">
                  <a:hueOff val="0"/>
                  <a:satOff val="0"/>
                  <a:lumOff val="0"/>
                  <a:alphaOff val="0"/>
                </a:prstClr>
              </a:solidFill>
              <a:latin typeface="Corbel" panose="020B0503020204020204"/>
              <a:ea typeface="+mn-ea"/>
              <a:cs typeface="+mn-cs"/>
            </a:rPr>
            <a:t>The leaf nodes of a B+ tree are linked together in the form of a singly linked lists to make the search queries more efficient.</a:t>
          </a:r>
        </a:p>
      </dgm:t>
    </dgm:pt>
    <dgm:pt modelId="{C4357539-2E08-41D4-9B7B-3190F4FF91B4}" type="parTrans" cxnId="{DC605DD6-F24D-4B5D-AA8E-B07C5E668B29}">
      <dgm:prSet/>
      <dgm:spPr/>
      <dgm:t>
        <a:bodyPr/>
        <a:lstStyle/>
        <a:p>
          <a:endParaRPr lang="en-US"/>
        </a:p>
      </dgm:t>
    </dgm:pt>
    <dgm:pt modelId="{50853DC1-259C-4EB5-9860-DDDB821DC569}" type="sibTrans" cxnId="{DC605DD6-F24D-4B5D-AA8E-B07C5E668B29}">
      <dgm:prSet/>
      <dgm:spPr/>
      <dgm:t>
        <a:bodyPr/>
        <a:lstStyle/>
        <a:p>
          <a:endParaRPr lang="en-US"/>
        </a:p>
      </dgm:t>
    </dgm:pt>
    <dgm:pt modelId="{13AD0757-D662-40EA-8213-FB515603DC2D}">
      <dgm:prSet/>
      <dgm:spPr/>
      <dgm:t>
        <a:bodyPr/>
        <a:lstStyle/>
        <a:p>
          <a:pPr algn="just">
            <a:buFont typeface="Wingdings" panose="05000000000000000000" pitchFamily="2" charset="2"/>
            <a:buChar char="Ø"/>
          </a:pPr>
          <a:endParaRPr lang="en-US" sz="1800" kern="1200" dirty="0"/>
        </a:p>
      </dgm:t>
    </dgm:pt>
    <dgm:pt modelId="{ADEAD5D5-EF0B-4030-ABC7-F1E3FED3F9FB}" type="sibTrans" cxnId="{C2170E3C-4A74-469E-9D42-B5343C46922C}">
      <dgm:prSet/>
      <dgm:spPr/>
      <dgm:t>
        <a:bodyPr/>
        <a:lstStyle/>
        <a:p>
          <a:endParaRPr lang="en-US"/>
        </a:p>
      </dgm:t>
    </dgm:pt>
    <dgm:pt modelId="{A821D45B-842A-439D-BC8B-CFAE79A08F8D}" type="parTrans" cxnId="{C2170E3C-4A74-469E-9D42-B5343C46922C}">
      <dgm:prSet/>
      <dgm:spPr/>
      <dgm:t>
        <a:bodyPr/>
        <a:lstStyle/>
        <a:p>
          <a:endParaRPr lang="en-US"/>
        </a:p>
      </dgm:t>
    </dgm:pt>
    <dgm:pt modelId="{9E10EDD2-B2AA-43C3-91AB-C5EAB0A7DBB2}">
      <dgm:prSet custT="1"/>
      <dgm:spPr/>
      <dgm:t>
        <a:bodyPr/>
        <a:lstStyle/>
        <a:p>
          <a:pPr algn="just">
            <a:buFont typeface="Arial" panose="020B0604020202020204" pitchFamily="34" charset="0"/>
            <a:buChar char="•"/>
          </a:pPr>
          <a:endParaRPr lang="en-US" sz="2400" kern="1200" dirty="0"/>
        </a:p>
      </dgm:t>
    </dgm:pt>
    <dgm:pt modelId="{D39797F0-4791-4451-8934-6C37EA6AE176}" type="parTrans" cxnId="{9B2082AC-3FFE-4DE4-9558-24A904CD6262}">
      <dgm:prSet/>
      <dgm:spPr/>
      <dgm:t>
        <a:bodyPr/>
        <a:lstStyle/>
        <a:p>
          <a:endParaRPr lang="en-US"/>
        </a:p>
      </dgm:t>
    </dgm:pt>
    <dgm:pt modelId="{4E903DC9-6F2D-4AD1-82CF-9BBFB1B9762A}" type="sibTrans" cxnId="{9B2082AC-3FFE-4DE4-9558-24A904CD6262}">
      <dgm:prSet/>
      <dgm:spPr/>
      <dgm:t>
        <a:bodyPr/>
        <a:lstStyle/>
        <a:p>
          <a:endParaRPr lang="en-US"/>
        </a:p>
      </dgm:t>
    </dgm:pt>
    <dgm:pt modelId="{4CCB71EC-6E1B-4E26-A53F-D5B968B99C50}">
      <dgm:prSet custT="1"/>
      <dgm:spPr/>
      <dgm:t>
        <a:bodyPr/>
        <a:lstStyle/>
        <a:p>
          <a:pPr algn="just"/>
          <a:endParaRPr lang="en-US" sz="2400" b="0" i="0" kern="1200" dirty="0">
            <a:solidFill>
              <a:prstClr val="black">
                <a:hueOff val="0"/>
                <a:satOff val="0"/>
                <a:lumOff val="0"/>
                <a:alphaOff val="0"/>
              </a:prstClr>
            </a:solidFill>
            <a:latin typeface="Corbel" panose="020B0503020204020204"/>
            <a:ea typeface="+mn-ea"/>
            <a:cs typeface="+mn-cs"/>
          </a:endParaRPr>
        </a:p>
      </dgm:t>
    </dgm:pt>
    <dgm:pt modelId="{F3898597-CF57-41B8-839D-1B3350340454}" type="parTrans" cxnId="{D073B708-7843-4714-A82F-54F3439F3156}">
      <dgm:prSet/>
      <dgm:spPr/>
      <dgm:t>
        <a:bodyPr/>
        <a:lstStyle/>
        <a:p>
          <a:endParaRPr lang="en-US"/>
        </a:p>
      </dgm:t>
    </dgm:pt>
    <dgm:pt modelId="{B4FB8BD0-9D4F-4FDD-80E8-95233EE6300C}" type="sibTrans" cxnId="{D073B708-7843-4714-A82F-54F3439F3156}">
      <dgm:prSet/>
      <dgm:spPr/>
      <dgm:t>
        <a:bodyPr/>
        <a:lstStyle/>
        <a:p>
          <a:endParaRPr lang="en-US"/>
        </a:p>
      </dgm:t>
    </dgm:pt>
    <dgm:pt modelId="{7A9C76CA-50DA-4B0B-865A-326B97E82CB1}">
      <dgm:prSet custT="1"/>
      <dgm:spPr/>
      <dgm:t>
        <a:bodyPr/>
        <a:lstStyle/>
        <a:p>
          <a:pPr algn="just">
            <a:buFont typeface="Arial" panose="020B0604020202020204" pitchFamily="34" charset="0"/>
            <a:buChar char="•"/>
          </a:pPr>
          <a:endParaRPr lang="en-US" sz="2400" kern="1200" dirty="0"/>
        </a:p>
      </dgm:t>
    </dgm:pt>
    <dgm:pt modelId="{08CD9FF7-4E2B-40F9-AD69-56522CAEA616}" type="parTrans" cxnId="{8268A20B-868C-4ED0-B7F2-A94717CE3FB0}">
      <dgm:prSet/>
      <dgm:spPr/>
      <dgm:t>
        <a:bodyPr/>
        <a:lstStyle/>
        <a:p>
          <a:endParaRPr lang="en-US"/>
        </a:p>
      </dgm:t>
    </dgm:pt>
    <dgm:pt modelId="{F9C8A4DB-CB7A-49E9-AA70-75DC72350D4B}" type="sibTrans" cxnId="{8268A20B-868C-4ED0-B7F2-A94717CE3FB0}">
      <dgm:prSet/>
      <dgm:spPr/>
      <dgm:t>
        <a:bodyPr/>
        <a:lstStyle/>
        <a:p>
          <a:endParaRPr lang="en-US"/>
        </a:p>
      </dgm:t>
    </dgm:pt>
    <dgm:pt modelId="{8D07A220-DDF8-4BF7-974B-4D46AD56D4E5}" type="pres">
      <dgm:prSet presAssocID="{D8B53AC0-121C-40D5-A5F2-DA0DC6378B06}" presName="linear" presStyleCnt="0">
        <dgm:presLayoutVars>
          <dgm:animLvl val="lvl"/>
          <dgm:resizeHandles val="exact"/>
        </dgm:presLayoutVars>
      </dgm:prSet>
      <dgm:spPr/>
    </dgm:pt>
    <dgm:pt modelId="{82BF3375-C683-4D49-A11B-DB5F365B65E6}" type="pres">
      <dgm:prSet presAssocID="{13AD0757-D662-40EA-8213-FB515603DC2D}" presName="parentText" presStyleLbl="node1" presStyleIdx="0" presStyleCnt="1" custFlipVert="1" custScaleY="11876">
        <dgm:presLayoutVars>
          <dgm:chMax val="0"/>
          <dgm:bulletEnabled val="1"/>
        </dgm:presLayoutVars>
      </dgm:prSet>
      <dgm:spPr/>
    </dgm:pt>
    <dgm:pt modelId="{28A8B915-1DC4-4059-8C89-D9F6D5C6541C}" type="pres">
      <dgm:prSet presAssocID="{13AD0757-D662-40EA-8213-FB515603DC2D}" presName="childText" presStyleLbl="revTx" presStyleIdx="0" presStyleCnt="1" custScaleY="189842">
        <dgm:presLayoutVars>
          <dgm:bulletEnabled val="1"/>
        </dgm:presLayoutVars>
      </dgm:prSet>
      <dgm:spPr/>
    </dgm:pt>
  </dgm:ptLst>
  <dgm:cxnLst>
    <dgm:cxn modelId="{D073B708-7843-4714-A82F-54F3439F3156}" srcId="{13AD0757-D662-40EA-8213-FB515603DC2D}" destId="{4CCB71EC-6E1B-4E26-A53F-D5B968B99C50}" srcOrd="4" destOrd="0" parTransId="{F3898597-CF57-41B8-839D-1B3350340454}" sibTransId="{B4FB8BD0-9D4F-4FDD-80E8-95233EE6300C}"/>
    <dgm:cxn modelId="{8268A20B-868C-4ED0-B7F2-A94717CE3FB0}" srcId="{13AD0757-D662-40EA-8213-FB515603DC2D}" destId="{7A9C76CA-50DA-4B0B-865A-326B97E82CB1}" srcOrd="0" destOrd="0" parTransId="{08CD9FF7-4E2B-40F9-AD69-56522CAEA616}" sibTransId="{F9C8A4DB-CB7A-49E9-AA70-75DC72350D4B}"/>
    <dgm:cxn modelId="{C2170E3C-4A74-469E-9D42-B5343C46922C}" srcId="{D8B53AC0-121C-40D5-A5F2-DA0DC6378B06}" destId="{13AD0757-D662-40EA-8213-FB515603DC2D}" srcOrd="0" destOrd="0" parTransId="{A821D45B-842A-439D-BC8B-CFAE79A08F8D}" sibTransId="{ADEAD5D5-EF0B-4030-ABC7-F1E3FED3F9FB}"/>
    <dgm:cxn modelId="{F607965D-444E-40C1-949A-6DFBFCE708D3}" type="presOf" srcId="{96EBA5A6-758D-4AE0-83E0-30F4A2EFDA47}" destId="{28A8B915-1DC4-4059-8C89-D9F6D5C6541C}" srcOrd="0" destOrd="3" presId="urn:microsoft.com/office/officeart/2005/8/layout/vList2"/>
    <dgm:cxn modelId="{1BE25543-9BEC-4E59-8C38-8085CC30C4F2}" type="presOf" srcId="{7A9C76CA-50DA-4B0B-865A-326B97E82CB1}" destId="{28A8B915-1DC4-4059-8C89-D9F6D5C6541C}" srcOrd="0" destOrd="0" presId="urn:microsoft.com/office/officeart/2005/8/layout/vList2"/>
    <dgm:cxn modelId="{96240757-B3D8-49D4-8D9B-A5B6A7E03B51}" type="presOf" srcId="{9E10EDD2-B2AA-43C3-91AB-C5EAB0A7DBB2}" destId="{28A8B915-1DC4-4059-8C89-D9F6D5C6541C}" srcOrd="0" destOrd="2" presId="urn:microsoft.com/office/officeart/2005/8/layout/vList2"/>
    <dgm:cxn modelId="{8EF6258D-B467-4339-8121-C52554D62763}" type="presOf" srcId="{9FED1DB4-C9F3-4E2D-B972-50A9A53078C6}" destId="{28A8B915-1DC4-4059-8C89-D9F6D5C6541C}" srcOrd="0" destOrd="5" presId="urn:microsoft.com/office/officeart/2005/8/layout/vList2"/>
    <dgm:cxn modelId="{04A721AA-4169-4EB6-9CFB-CCDB3570753C}" type="presOf" srcId="{13AD0757-D662-40EA-8213-FB515603DC2D}" destId="{82BF3375-C683-4D49-A11B-DB5F365B65E6}" srcOrd="0" destOrd="0" presId="urn:microsoft.com/office/officeart/2005/8/layout/vList2"/>
    <dgm:cxn modelId="{9B2082AC-3FFE-4DE4-9558-24A904CD6262}" srcId="{13AD0757-D662-40EA-8213-FB515603DC2D}" destId="{9E10EDD2-B2AA-43C3-91AB-C5EAB0A7DBB2}" srcOrd="2" destOrd="0" parTransId="{D39797F0-4791-4451-8934-6C37EA6AE176}" sibTransId="{4E903DC9-6F2D-4AD1-82CF-9BBFB1B9762A}"/>
    <dgm:cxn modelId="{9822B7AE-399D-4A25-8017-373F57A294F3}" type="presOf" srcId="{4CCB71EC-6E1B-4E26-A53F-D5B968B99C50}" destId="{28A8B915-1DC4-4059-8C89-D9F6D5C6541C}" srcOrd="0" destOrd="4" presId="urn:microsoft.com/office/officeart/2005/8/layout/vList2"/>
    <dgm:cxn modelId="{30FDB6B1-F264-4DF5-A292-806E179282A3}" type="presOf" srcId="{D8B53AC0-121C-40D5-A5F2-DA0DC6378B06}" destId="{8D07A220-DDF8-4BF7-974B-4D46AD56D4E5}" srcOrd="0" destOrd="0" presId="urn:microsoft.com/office/officeart/2005/8/layout/vList2"/>
    <dgm:cxn modelId="{E4A284BC-3368-4B6C-A725-ED8F0B9E8A54}" srcId="{13AD0757-D662-40EA-8213-FB515603DC2D}" destId="{9E1C3DB1-838A-4B75-9524-199F2F1615A5}" srcOrd="1" destOrd="0" parTransId="{9F9E267D-9602-46E4-8923-3841CC05450E}" sibTransId="{C4A2D3D2-A9D3-44E3-B8F5-84ABA523399B}"/>
    <dgm:cxn modelId="{34E71EC5-4912-4B36-9CD0-B701AD33714A}" srcId="{13AD0757-D662-40EA-8213-FB515603DC2D}" destId="{96EBA5A6-758D-4AE0-83E0-30F4A2EFDA47}" srcOrd="3" destOrd="0" parTransId="{C523A99F-7E35-4872-8D24-2698A487C658}" sibTransId="{05B5E219-79DD-44B5-B051-861C4B739AF8}"/>
    <dgm:cxn modelId="{DC605DD6-F24D-4B5D-AA8E-B07C5E668B29}" srcId="{13AD0757-D662-40EA-8213-FB515603DC2D}" destId="{9FED1DB4-C9F3-4E2D-B972-50A9A53078C6}" srcOrd="5" destOrd="0" parTransId="{C4357539-2E08-41D4-9B7B-3190F4FF91B4}" sibTransId="{50853DC1-259C-4EB5-9860-DDDB821DC569}"/>
    <dgm:cxn modelId="{7A54D1EA-E866-4C70-80CE-39C660BDD303}" type="presOf" srcId="{9E1C3DB1-838A-4B75-9524-199F2F1615A5}" destId="{28A8B915-1DC4-4059-8C89-D9F6D5C6541C}" srcOrd="0" destOrd="1" presId="urn:microsoft.com/office/officeart/2005/8/layout/vList2"/>
    <dgm:cxn modelId="{F4567DD7-DAD9-415B-9808-69697E8C87EF}" type="presParOf" srcId="{8D07A220-DDF8-4BF7-974B-4D46AD56D4E5}" destId="{82BF3375-C683-4D49-A11B-DB5F365B65E6}" srcOrd="0" destOrd="0" presId="urn:microsoft.com/office/officeart/2005/8/layout/vList2"/>
    <dgm:cxn modelId="{DA3C25E7-1CFB-4783-9826-C73B4FE27936}" type="presParOf" srcId="{8D07A220-DDF8-4BF7-974B-4D46AD56D4E5}" destId="{28A8B915-1DC4-4059-8C89-D9F6D5C6541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216AB-B730-4B5C-8782-C31A2943CDCE}">
      <dsp:nvSpPr>
        <dsp:cNvPr id="0" name=""/>
        <dsp:cNvSpPr/>
      </dsp:nvSpPr>
      <dsp:spPr>
        <a:xfrm>
          <a:off x="3594052" y="1726535"/>
          <a:ext cx="2814883" cy="325689"/>
        </a:xfrm>
        <a:custGeom>
          <a:avLst/>
          <a:gdLst/>
          <a:ahLst/>
          <a:cxnLst/>
          <a:rect l="0" t="0" r="0" b="0"/>
          <a:pathLst>
            <a:path>
              <a:moveTo>
                <a:pt x="0" y="0"/>
              </a:moveTo>
              <a:lnTo>
                <a:pt x="0" y="162844"/>
              </a:lnTo>
              <a:lnTo>
                <a:pt x="2814883" y="162844"/>
              </a:lnTo>
              <a:lnTo>
                <a:pt x="2814883" y="325689"/>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258170-BF3A-4B38-9AA1-448B5CDAB21B}">
      <dsp:nvSpPr>
        <dsp:cNvPr id="0" name=""/>
        <dsp:cNvSpPr/>
      </dsp:nvSpPr>
      <dsp:spPr>
        <a:xfrm>
          <a:off x="3594052" y="1726535"/>
          <a:ext cx="938294" cy="325689"/>
        </a:xfrm>
        <a:custGeom>
          <a:avLst/>
          <a:gdLst/>
          <a:ahLst/>
          <a:cxnLst/>
          <a:rect l="0" t="0" r="0" b="0"/>
          <a:pathLst>
            <a:path>
              <a:moveTo>
                <a:pt x="0" y="0"/>
              </a:moveTo>
              <a:lnTo>
                <a:pt x="0" y="162844"/>
              </a:lnTo>
              <a:lnTo>
                <a:pt x="938294" y="162844"/>
              </a:lnTo>
              <a:lnTo>
                <a:pt x="938294" y="325689"/>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9E42EF-6FD1-47D0-8A78-DD04E1F0AD14}">
      <dsp:nvSpPr>
        <dsp:cNvPr id="0" name=""/>
        <dsp:cNvSpPr/>
      </dsp:nvSpPr>
      <dsp:spPr>
        <a:xfrm>
          <a:off x="2655757" y="1726535"/>
          <a:ext cx="938294" cy="325689"/>
        </a:xfrm>
        <a:custGeom>
          <a:avLst/>
          <a:gdLst/>
          <a:ahLst/>
          <a:cxnLst/>
          <a:rect l="0" t="0" r="0" b="0"/>
          <a:pathLst>
            <a:path>
              <a:moveTo>
                <a:pt x="938294" y="0"/>
              </a:moveTo>
              <a:lnTo>
                <a:pt x="938294" y="162844"/>
              </a:lnTo>
              <a:lnTo>
                <a:pt x="0" y="162844"/>
              </a:lnTo>
              <a:lnTo>
                <a:pt x="0" y="325689"/>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063930-E213-4870-A244-AE4AAB3950FB}">
      <dsp:nvSpPr>
        <dsp:cNvPr id="0" name=""/>
        <dsp:cNvSpPr/>
      </dsp:nvSpPr>
      <dsp:spPr>
        <a:xfrm>
          <a:off x="158808" y="2827674"/>
          <a:ext cx="232635" cy="1814553"/>
        </a:xfrm>
        <a:custGeom>
          <a:avLst/>
          <a:gdLst/>
          <a:ahLst/>
          <a:cxnLst/>
          <a:rect l="0" t="0" r="0" b="0"/>
          <a:pathLst>
            <a:path>
              <a:moveTo>
                <a:pt x="0" y="0"/>
              </a:moveTo>
              <a:lnTo>
                <a:pt x="0" y="1814553"/>
              </a:lnTo>
              <a:lnTo>
                <a:pt x="232635" y="1814553"/>
              </a:lnTo>
            </a:path>
          </a:pathLst>
        </a:custGeom>
        <a:noFill/>
        <a:ln w="12700" cap="flat" cmpd="sng" algn="in">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BFDBCF-E147-4EE0-9DC2-6946317448EB}">
      <dsp:nvSpPr>
        <dsp:cNvPr id="0" name=""/>
        <dsp:cNvSpPr/>
      </dsp:nvSpPr>
      <dsp:spPr>
        <a:xfrm>
          <a:off x="158808" y="2827674"/>
          <a:ext cx="232635" cy="713414"/>
        </a:xfrm>
        <a:custGeom>
          <a:avLst/>
          <a:gdLst/>
          <a:ahLst/>
          <a:cxnLst/>
          <a:rect l="0" t="0" r="0" b="0"/>
          <a:pathLst>
            <a:path>
              <a:moveTo>
                <a:pt x="0" y="0"/>
              </a:moveTo>
              <a:lnTo>
                <a:pt x="0" y="713414"/>
              </a:lnTo>
              <a:lnTo>
                <a:pt x="232635" y="713414"/>
              </a:lnTo>
            </a:path>
          </a:pathLst>
        </a:custGeom>
        <a:noFill/>
        <a:ln w="12700" cap="flat" cmpd="sng" algn="in">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F7C20C-E5BD-428C-BCE6-AF23D31EDF8F}">
      <dsp:nvSpPr>
        <dsp:cNvPr id="0" name=""/>
        <dsp:cNvSpPr/>
      </dsp:nvSpPr>
      <dsp:spPr>
        <a:xfrm>
          <a:off x="779168" y="1726535"/>
          <a:ext cx="2814883" cy="325689"/>
        </a:xfrm>
        <a:custGeom>
          <a:avLst/>
          <a:gdLst/>
          <a:ahLst/>
          <a:cxnLst/>
          <a:rect l="0" t="0" r="0" b="0"/>
          <a:pathLst>
            <a:path>
              <a:moveTo>
                <a:pt x="2814883" y="0"/>
              </a:moveTo>
              <a:lnTo>
                <a:pt x="2814883" y="162844"/>
              </a:lnTo>
              <a:lnTo>
                <a:pt x="0" y="162844"/>
              </a:lnTo>
              <a:lnTo>
                <a:pt x="0" y="325689"/>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2146A4-C86E-4244-847E-751CB6032DC2}">
      <dsp:nvSpPr>
        <dsp:cNvPr id="0" name=""/>
        <dsp:cNvSpPr/>
      </dsp:nvSpPr>
      <dsp:spPr>
        <a:xfrm>
          <a:off x="2818601" y="951085"/>
          <a:ext cx="1550900" cy="775450"/>
        </a:xfrm>
        <a:prstGeom prst="rect">
          <a:avLst/>
        </a:prstGeom>
        <a:gradFill rotWithShape="0">
          <a:gsLst>
            <a:gs pos="0">
              <a:schemeClr val="accent1">
                <a:hueOff val="0"/>
                <a:satOff val="0"/>
                <a:lumOff val="0"/>
                <a:alphaOff val="0"/>
                <a:tint val="100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baseline="0" dirty="0"/>
            <a:t>Indexing</a:t>
          </a:r>
          <a:endParaRPr lang="en-US" sz="2600" kern="1200" dirty="0"/>
        </a:p>
      </dsp:txBody>
      <dsp:txXfrm>
        <a:off x="2818601" y="951085"/>
        <a:ext cx="1550900" cy="775450"/>
      </dsp:txXfrm>
    </dsp:sp>
    <dsp:sp modelId="{678B8F91-3E12-4625-B00A-AF8346009BB1}">
      <dsp:nvSpPr>
        <dsp:cNvPr id="0" name=""/>
        <dsp:cNvSpPr/>
      </dsp:nvSpPr>
      <dsp:spPr>
        <a:xfrm>
          <a:off x="3718" y="2052224"/>
          <a:ext cx="1550900" cy="775450"/>
        </a:xfrm>
        <a:prstGeom prst="rect">
          <a:avLst/>
        </a:prstGeom>
        <a:gradFill rotWithShape="0">
          <a:gsLst>
            <a:gs pos="0">
              <a:schemeClr val="accent3">
                <a:hueOff val="0"/>
                <a:satOff val="0"/>
                <a:lumOff val="0"/>
                <a:alphaOff val="0"/>
                <a:tint val="100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baseline="0" dirty="0"/>
            <a:t>Primary Indexing</a:t>
          </a:r>
          <a:endParaRPr lang="en-US" sz="2600" kern="1200" dirty="0"/>
        </a:p>
      </dsp:txBody>
      <dsp:txXfrm>
        <a:off x="3718" y="2052224"/>
        <a:ext cx="1550900" cy="775450"/>
      </dsp:txXfrm>
    </dsp:sp>
    <dsp:sp modelId="{A493CA18-705D-4FF9-AC72-0392DE00ECAE}">
      <dsp:nvSpPr>
        <dsp:cNvPr id="0" name=""/>
        <dsp:cNvSpPr/>
      </dsp:nvSpPr>
      <dsp:spPr>
        <a:xfrm>
          <a:off x="391443" y="3153363"/>
          <a:ext cx="1550900" cy="775450"/>
        </a:xfrm>
        <a:prstGeom prst="rect">
          <a:avLst/>
        </a:prstGeom>
        <a:gradFill rotWithShape="0">
          <a:gsLst>
            <a:gs pos="0">
              <a:schemeClr val="accent4">
                <a:hueOff val="0"/>
                <a:satOff val="0"/>
                <a:lumOff val="0"/>
                <a:alphaOff val="0"/>
                <a:tint val="100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baseline="0" dirty="0"/>
            <a:t>Dense</a:t>
          </a:r>
          <a:endParaRPr lang="en-US" sz="2600" kern="1200" dirty="0"/>
        </a:p>
      </dsp:txBody>
      <dsp:txXfrm>
        <a:off x="391443" y="3153363"/>
        <a:ext cx="1550900" cy="775450"/>
      </dsp:txXfrm>
    </dsp:sp>
    <dsp:sp modelId="{22257AC7-F863-4880-960E-7A42E0EE8D13}">
      <dsp:nvSpPr>
        <dsp:cNvPr id="0" name=""/>
        <dsp:cNvSpPr/>
      </dsp:nvSpPr>
      <dsp:spPr>
        <a:xfrm>
          <a:off x="391443" y="4254502"/>
          <a:ext cx="1550900" cy="775450"/>
        </a:xfrm>
        <a:prstGeom prst="rect">
          <a:avLst/>
        </a:prstGeom>
        <a:gradFill rotWithShape="0">
          <a:gsLst>
            <a:gs pos="0">
              <a:schemeClr val="accent4">
                <a:hueOff val="0"/>
                <a:satOff val="0"/>
                <a:lumOff val="0"/>
                <a:alphaOff val="0"/>
                <a:tint val="100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baseline="0" dirty="0"/>
            <a:t>Sparse</a:t>
          </a:r>
          <a:endParaRPr lang="en-US" sz="2600" kern="1200" dirty="0"/>
        </a:p>
      </dsp:txBody>
      <dsp:txXfrm>
        <a:off x="391443" y="4254502"/>
        <a:ext cx="1550900" cy="775450"/>
      </dsp:txXfrm>
    </dsp:sp>
    <dsp:sp modelId="{775CDE84-8056-4118-AC24-625340CA7EFC}">
      <dsp:nvSpPr>
        <dsp:cNvPr id="0" name=""/>
        <dsp:cNvSpPr/>
      </dsp:nvSpPr>
      <dsp:spPr>
        <a:xfrm>
          <a:off x="1880307" y="2052224"/>
          <a:ext cx="1550900" cy="775450"/>
        </a:xfrm>
        <a:prstGeom prst="rect">
          <a:avLst/>
        </a:prstGeom>
        <a:gradFill rotWithShape="0">
          <a:gsLst>
            <a:gs pos="0">
              <a:schemeClr val="accent3">
                <a:hueOff val="0"/>
                <a:satOff val="0"/>
                <a:lumOff val="0"/>
                <a:alphaOff val="0"/>
                <a:tint val="100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baseline="0"/>
            <a:t>Clustered Indexing</a:t>
          </a:r>
          <a:endParaRPr lang="en-US" sz="2600" kern="1200"/>
        </a:p>
      </dsp:txBody>
      <dsp:txXfrm>
        <a:off x="1880307" y="2052224"/>
        <a:ext cx="1550900" cy="775450"/>
      </dsp:txXfrm>
    </dsp:sp>
    <dsp:sp modelId="{D12617C7-02EA-45A9-8B9E-1FE6BD86AE7C}">
      <dsp:nvSpPr>
        <dsp:cNvPr id="0" name=""/>
        <dsp:cNvSpPr/>
      </dsp:nvSpPr>
      <dsp:spPr>
        <a:xfrm>
          <a:off x="3756896" y="2052224"/>
          <a:ext cx="1550900" cy="775450"/>
        </a:xfrm>
        <a:prstGeom prst="rect">
          <a:avLst/>
        </a:prstGeom>
        <a:gradFill rotWithShape="0">
          <a:gsLst>
            <a:gs pos="0">
              <a:schemeClr val="accent3">
                <a:hueOff val="0"/>
                <a:satOff val="0"/>
                <a:lumOff val="0"/>
                <a:alphaOff val="0"/>
                <a:tint val="100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baseline="0" dirty="0"/>
            <a:t>Secondary Indexing</a:t>
          </a:r>
          <a:endParaRPr lang="en-US" sz="2600" kern="1200" dirty="0"/>
        </a:p>
      </dsp:txBody>
      <dsp:txXfrm>
        <a:off x="3756896" y="2052224"/>
        <a:ext cx="1550900" cy="775450"/>
      </dsp:txXfrm>
    </dsp:sp>
    <dsp:sp modelId="{47137428-DA59-4FAC-9B77-9BE4175F8546}">
      <dsp:nvSpPr>
        <dsp:cNvPr id="0" name=""/>
        <dsp:cNvSpPr/>
      </dsp:nvSpPr>
      <dsp:spPr>
        <a:xfrm>
          <a:off x="5633485" y="2052224"/>
          <a:ext cx="1550900" cy="775450"/>
        </a:xfrm>
        <a:prstGeom prst="rect">
          <a:avLst/>
        </a:prstGeom>
        <a:gradFill rotWithShape="0">
          <a:gsLst>
            <a:gs pos="0">
              <a:schemeClr val="accent3">
                <a:hueOff val="0"/>
                <a:satOff val="0"/>
                <a:lumOff val="0"/>
                <a:alphaOff val="0"/>
                <a:tint val="100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baseline="0"/>
            <a:t>Multilevel Indexing</a:t>
          </a:r>
          <a:endParaRPr lang="en-US" sz="2600" kern="1200"/>
        </a:p>
      </dsp:txBody>
      <dsp:txXfrm>
        <a:off x="5633485" y="2052224"/>
        <a:ext cx="1550900" cy="775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B2868-B9BE-4B73-A328-C67F271904C9}">
      <dsp:nvSpPr>
        <dsp:cNvPr id="0" name=""/>
        <dsp:cNvSpPr/>
      </dsp:nvSpPr>
      <dsp:spPr>
        <a:xfrm>
          <a:off x="0" y="538"/>
          <a:ext cx="6702789" cy="1259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7AC749-59A4-4F36-8DA6-2C88D73C138C}">
      <dsp:nvSpPr>
        <dsp:cNvPr id="0" name=""/>
        <dsp:cNvSpPr/>
      </dsp:nvSpPr>
      <dsp:spPr>
        <a:xfrm>
          <a:off x="380855" y="283818"/>
          <a:ext cx="692464" cy="6924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462EE-CC9D-4370-8E2F-05EFEBF66646}">
      <dsp:nvSpPr>
        <dsp:cNvPr id="0" name=""/>
        <dsp:cNvSpPr/>
      </dsp:nvSpPr>
      <dsp:spPr>
        <a:xfrm>
          <a:off x="1454175" y="538"/>
          <a:ext cx="5248613" cy="125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47" tIns="133247" rIns="133247" bIns="133247" numCol="1" spcCol="1270" anchor="ctr" anchorCtr="0">
          <a:noAutofit/>
        </a:bodyPr>
        <a:lstStyle/>
        <a:p>
          <a:pPr marL="0" lvl="0" indent="0" algn="l" defTabSz="1066800">
            <a:lnSpc>
              <a:spcPct val="100000"/>
            </a:lnSpc>
            <a:spcBef>
              <a:spcPct val="0"/>
            </a:spcBef>
            <a:spcAft>
              <a:spcPct val="35000"/>
            </a:spcAft>
            <a:buNone/>
          </a:pPr>
          <a:r>
            <a:rPr lang="en-US" sz="2400" kern="1200" dirty="0"/>
            <a:t>A record is created for each search key valued in  the database.</a:t>
          </a:r>
        </a:p>
      </dsp:txBody>
      <dsp:txXfrm>
        <a:off x="1454175" y="538"/>
        <a:ext cx="5248613" cy="1259026"/>
      </dsp:txXfrm>
    </dsp:sp>
    <dsp:sp modelId="{6ED1AF50-5B30-4997-B01A-318A88885F64}">
      <dsp:nvSpPr>
        <dsp:cNvPr id="0" name=""/>
        <dsp:cNvSpPr/>
      </dsp:nvSpPr>
      <dsp:spPr>
        <a:xfrm>
          <a:off x="0" y="1574320"/>
          <a:ext cx="6702789" cy="1259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284AF-497A-4F01-9A1D-FC134A3CC453}">
      <dsp:nvSpPr>
        <dsp:cNvPr id="0" name=""/>
        <dsp:cNvSpPr/>
      </dsp:nvSpPr>
      <dsp:spPr>
        <a:xfrm>
          <a:off x="380855" y="1857601"/>
          <a:ext cx="692464" cy="6924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26B22D-D6E5-4455-87B8-68B73988A85D}">
      <dsp:nvSpPr>
        <dsp:cNvPr id="0" name=""/>
        <dsp:cNvSpPr/>
      </dsp:nvSpPr>
      <dsp:spPr>
        <a:xfrm>
          <a:off x="1454175" y="1574320"/>
          <a:ext cx="5248613" cy="125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47" tIns="133247" rIns="133247" bIns="133247" numCol="1" spcCol="1270" anchor="ctr" anchorCtr="0">
          <a:noAutofit/>
        </a:bodyPr>
        <a:lstStyle/>
        <a:p>
          <a:pPr marL="0" lvl="0" indent="0" algn="l" defTabSz="1066800">
            <a:lnSpc>
              <a:spcPct val="100000"/>
            </a:lnSpc>
            <a:spcBef>
              <a:spcPct val="0"/>
            </a:spcBef>
            <a:spcAft>
              <a:spcPct val="35000"/>
            </a:spcAft>
            <a:buNone/>
          </a:pPr>
          <a:r>
            <a:rPr lang="en-US" sz="2400" kern="1200" dirty="0">
              <a:solidFill>
                <a:prstClr val="black">
                  <a:hueOff val="0"/>
                  <a:satOff val="0"/>
                  <a:lumOff val="0"/>
                  <a:alphaOff val="0"/>
                </a:prstClr>
              </a:solidFill>
              <a:latin typeface="Corbel" panose="020B0503020204020204"/>
              <a:ea typeface="+mn-ea"/>
              <a:cs typeface="+mn-cs"/>
            </a:rPr>
            <a:t>Searching</a:t>
          </a:r>
          <a:r>
            <a:rPr lang="en-US" sz="2700" kern="1200" dirty="0"/>
            <a:t> </a:t>
          </a:r>
          <a:r>
            <a:rPr lang="en-US" sz="2400" kern="1200" dirty="0">
              <a:solidFill>
                <a:prstClr val="black">
                  <a:hueOff val="0"/>
                  <a:satOff val="0"/>
                  <a:lumOff val="0"/>
                  <a:alphaOff val="0"/>
                </a:prstClr>
              </a:solidFill>
              <a:latin typeface="Corbel" panose="020B0503020204020204"/>
              <a:ea typeface="+mn-ea"/>
              <a:cs typeface="+mn-cs"/>
            </a:rPr>
            <a:t>is faster</a:t>
          </a:r>
        </a:p>
      </dsp:txBody>
      <dsp:txXfrm>
        <a:off x="1454175" y="1574320"/>
        <a:ext cx="5248613" cy="1259026"/>
      </dsp:txXfrm>
    </dsp:sp>
    <dsp:sp modelId="{74FA4C88-FE2B-473A-9A5C-E14803F6E2F2}">
      <dsp:nvSpPr>
        <dsp:cNvPr id="0" name=""/>
        <dsp:cNvSpPr/>
      </dsp:nvSpPr>
      <dsp:spPr>
        <a:xfrm>
          <a:off x="0" y="3148103"/>
          <a:ext cx="6702789" cy="12590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41406-2822-4E46-B0B2-28C876657BC9}">
      <dsp:nvSpPr>
        <dsp:cNvPr id="0" name=""/>
        <dsp:cNvSpPr/>
      </dsp:nvSpPr>
      <dsp:spPr>
        <a:xfrm>
          <a:off x="380855" y="3431384"/>
          <a:ext cx="692464" cy="6924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7E57D6-3972-4611-8F33-09C470B2E4BD}">
      <dsp:nvSpPr>
        <dsp:cNvPr id="0" name=""/>
        <dsp:cNvSpPr/>
      </dsp:nvSpPr>
      <dsp:spPr>
        <a:xfrm>
          <a:off x="1454175" y="3148103"/>
          <a:ext cx="5248613" cy="125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47" tIns="133247" rIns="133247" bIns="133247" numCol="1" spcCol="1270" anchor="ctr" anchorCtr="0">
          <a:noAutofit/>
        </a:bodyPr>
        <a:lstStyle/>
        <a:p>
          <a:pPr marL="0" lvl="0" indent="0" algn="l" defTabSz="1066800">
            <a:lnSpc>
              <a:spcPct val="100000"/>
            </a:lnSpc>
            <a:spcBef>
              <a:spcPct val="0"/>
            </a:spcBef>
            <a:spcAft>
              <a:spcPct val="35000"/>
            </a:spcAft>
            <a:buNone/>
          </a:pPr>
          <a:r>
            <a:rPr lang="en-US" sz="2400" kern="1200" dirty="0">
              <a:solidFill>
                <a:prstClr val="black">
                  <a:hueOff val="0"/>
                  <a:satOff val="0"/>
                  <a:lumOff val="0"/>
                  <a:alphaOff val="0"/>
                </a:prstClr>
              </a:solidFill>
              <a:latin typeface="Corbel" panose="020B0503020204020204"/>
              <a:ea typeface="+mn-ea"/>
              <a:cs typeface="+mn-cs"/>
            </a:rPr>
            <a:t>Requires more space to store index records</a:t>
          </a:r>
        </a:p>
      </dsp:txBody>
      <dsp:txXfrm>
        <a:off x="1454175" y="3148103"/>
        <a:ext cx="5248613" cy="12590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4F06D-E4D6-469C-B023-5AFFAE60EB72}">
      <dsp:nvSpPr>
        <dsp:cNvPr id="0" name=""/>
        <dsp:cNvSpPr/>
      </dsp:nvSpPr>
      <dsp:spPr>
        <a:xfrm>
          <a:off x="0" y="2957"/>
          <a:ext cx="6570688" cy="1001446"/>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b="1" kern="1200" dirty="0"/>
            <a:t>A B tree of order m contains the following properties:</a:t>
          </a:r>
        </a:p>
      </dsp:txBody>
      <dsp:txXfrm>
        <a:off x="48887" y="51844"/>
        <a:ext cx="6472914" cy="903672"/>
      </dsp:txXfrm>
    </dsp:sp>
    <dsp:sp modelId="{42B456AE-F9B6-48E8-A14B-734C0F0866EE}">
      <dsp:nvSpPr>
        <dsp:cNvPr id="0" name=""/>
        <dsp:cNvSpPr/>
      </dsp:nvSpPr>
      <dsp:spPr>
        <a:xfrm>
          <a:off x="0" y="1004404"/>
          <a:ext cx="6570688" cy="4648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619" tIns="25400" rIns="142240" bIns="25400" numCol="1" spcCol="1270" anchor="t" anchorCtr="0">
          <a:noAutofit/>
        </a:bodyPr>
        <a:lstStyle/>
        <a:p>
          <a:pPr marL="171450" lvl="1" indent="-171450" algn="just" defTabSz="800100">
            <a:lnSpc>
              <a:spcPct val="90000"/>
            </a:lnSpc>
            <a:spcBef>
              <a:spcPct val="0"/>
            </a:spcBef>
            <a:spcAft>
              <a:spcPct val="20000"/>
            </a:spcAft>
            <a:buFont typeface="Wingdings" panose="05000000000000000000" pitchFamily="2" charset="2"/>
            <a:buChar char="Ø"/>
          </a:pPr>
          <a:endParaRPr lang="en-US" sz="1800" kern="1200" dirty="0"/>
        </a:p>
        <a:p>
          <a:pPr marL="228600" lvl="1" indent="-228600" algn="just" defTabSz="889000">
            <a:lnSpc>
              <a:spcPct val="90000"/>
            </a:lnSpc>
            <a:spcBef>
              <a:spcPct val="0"/>
            </a:spcBef>
            <a:spcAft>
              <a:spcPct val="20000"/>
            </a:spcAft>
            <a:buFont typeface="Wingdings" panose="05000000000000000000" pitchFamily="2" charset="2"/>
            <a:buChar char="Ø"/>
          </a:pPr>
          <a:r>
            <a:rPr lang="en-US" sz="2000" kern="1200" dirty="0"/>
            <a:t>Every node in a B-Tree contains at most m-1 keys and m children.</a:t>
          </a:r>
        </a:p>
        <a:p>
          <a:pPr marL="228600" lvl="1" indent="-228600" algn="just" defTabSz="889000">
            <a:lnSpc>
              <a:spcPct val="90000"/>
            </a:lnSpc>
            <a:spcBef>
              <a:spcPct val="0"/>
            </a:spcBef>
            <a:spcAft>
              <a:spcPct val="20000"/>
            </a:spcAft>
            <a:buFont typeface="Wingdings" panose="05000000000000000000" pitchFamily="2" charset="2"/>
            <a:buChar char="Ø"/>
          </a:pPr>
          <a:endParaRPr lang="en-US" sz="2000" kern="1200" dirty="0"/>
        </a:p>
        <a:p>
          <a:pPr marL="228600" lvl="1" indent="-228600" algn="just" defTabSz="889000">
            <a:lnSpc>
              <a:spcPct val="90000"/>
            </a:lnSpc>
            <a:spcBef>
              <a:spcPct val="0"/>
            </a:spcBef>
            <a:spcAft>
              <a:spcPct val="20000"/>
            </a:spcAft>
            <a:buFont typeface="Wingdings" panose="05000000000000000000" pitchFamily="2" charset="2"/>
            <a:buChar char="Ø"/>
          </a:pPr>
          <a:r>
            <a:rPr lang="en-US" sz="2000" kern="1200" dirty="0"/>
            <a:t>Every node in a B-Tree except the root node and the leaf node contain at least m/2 children.</a:t>
          </a:r>
        </a:p>
        <a:p>
          <a:pPr marL="228600" lvl="1" indent="-228600" algn="just" defTabSz="889000">
            <a:lnSpc>
              <a:spcPct val="90000"/>
            </a:lnSpc>
            <a:spcBef>
              <a:spcPct val="0"/>
            </a:spcBef>
            <a:spcAft>
              <a:spcPct val="20000"/>
            </a:spcAft>
            <a:buFont typeface="Wingdings" panose="05000000000000000000" pitchFamily="2" charset="2"/>
            <a:buChar char="Ø"/>
          </a:pPr>
          <a:endParaRPr lang="en-US" sz="2000" kern="1200" dirty="0"/>
        </a:p>
        <a:p>
          <a:pPr marL="228600" lvl="1" indent="-228600" algn="just" defTabSz="889000">
            <a:lnSpc>
              <a:spcPct val="90000"/>
            </a:lnSpc>
            <a:spcBef>
              <a:spcPct val="0"/>
            </a:spcBef>
            <a:spcAft>
              <a:spcPct val="20000"/>
            </a:spcAft>
            <a:buFont typeface="Wingdings" panose="05000000000000000000" pitchFamily="2" charset="2"/>
            <a:buChar char="Ø"/>
          </a:pPr>
          <a:r>
            <a:rPr lang="en-US" sz="2000" kern="1200" dirty="0"/>
            <a:t>The root nodes must have at least 2 nodes.</a:t>
          </a:r>
        </a:p>
        <a:p>
          <a:pPr marL="228600" lvl="1" indent="-228600" algn="just" defTabSz="889000">
            <a:lnSpc>
              <a:spcPct val="90000"/>
            </a:lnSpc>
            <a:spcBef>
              <a:spcPct val="0"/>
            </a:spcBef>
            <a:spcAft>
              <a:spcPct val="20000"/>
            </a:spcAft>
            <a:buFont typeface="Wingdings" panose="05000000000000000000" pitchFamily="2" charset="2"/>
            <a:buChar char="Ø"/>
          </a:pPr>
          <a:endParaRPr lang="en-US" sz="2000" kern="1200" dirty="0"/>
        </a:p>
        <a:p>
          <a:pPr marL="228600" lvl="1" indent="-228600" algn="just" defTabSz="889000">
            <a:lnSpc>
              <a:spcPct val="90000"/>
            </a:lnSpc>
            <a:spcBef>
              <a:spcPct val="0"/>
            </a:spcBef>
            <a:spcAft>
              <a:spcPct val="20000"/>
            </a:spcAft>
            <a:buFont typeface="Wingdings" panose="05000000000000000000" pitchFamily="2" charset="2"/>
            <a:buChar char="Ø"/>
          </a:pPr>
          <a:r>
            <a:rPr lang="en-US" sz="2000" kern="1200" dirty="0"/>
            <a:t>All leaf nodes must be at the same level.</a:t>
          </a:r>
        </a:p>
        <a:p>
          <a:pPr marL="228600" lvl="1" indent="-228600" algn="just" defTabSz="889000">
            <a:lnSpc>
              <a:spcPct val="90000"/>
            </a:lnSpc>
            <a:spcBef>
              <a:spcPct val="0"/>
            </a:spcBef>
            <a:spcAft>
              <a:spcPct val="20000"/>
            </a:spcAft>
            <a:buFont typeface="Wingdings" panose="05000000000000000000" pitchFamily="2" charset="2"/>
            <a:buNone/>
          </a:pPr>
          <a:endParaRPr lang="en-US" sz="2000" kern="1200" dirty="0"/>
        </a:p>
        <a:p>
          <a:pPr marL="228600" lvl="1" indent="-228600" algn="just" defTabSz="889000">
            <a:lnSpc>
              <a:spcPct val="90000"/>
            </a:lnSpc>
            <a:spcBef>
              <a:spcPct val="0"/>
            </a:spcBef>
            <a:spcAft>
              <a:spcPct val="20000"/>
            </a:spcAft>
            <a:buFont typeface="Wingdings" panose="05000000000000000000" pitchFamily="2" charset="2"/>
            <a:buChar char="Ø"/>
          </a:pPr>
          <a:r>
            <a:rPr lang="en-US" sz="2000" kern="1200" dirty="0"/>
            <a:t>It is not necessary that, all the nodes contain the same number of children but, each node must have m/2 number of nodes.</a:t>
          </a:r>
        </a:p>
      </dsp:txBody>
      <dsp:txXfrm>
        <a:off x="0" y="1004404"/>
        <a:ext cx="6570688" cy="4648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F3375-C683-4D49-A11B-DB5F365B65E6}">
      <dsp:nvSpPr>
        <dsp:cNvPr id="0" name=""/>
        <dsp:cNvSpPr/>
      </dsp:nvSpPr>
      <dsp:spPr>
        <a:xfrm flipV="1">
          <a:off x="0" y="2743"/>
          <a:ext cx="6570688" cy="11083"/>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just" defTabSz="222250">
            <a:lnSpc>
              <a:spcPct val="90000"/>
            </a:lnSpc>
            <a:spcBef>
              <a:spcPct val="0"/>
            </a:spcBef>
            <a:spcAft>
              <a:spcPct val="35000"/>
            </a:spcAft>
            <a:buFont typeface="Wingdings" panose="05000000000000000000" pitchFamily="2" charset="2"/>
            <a:buNone/>
          </a:pPr>
          <a:endParaRPr lang="en-US" sz="500" kern="1200" dirty="0"/>
        </a:p>
      </dsp:txBody>
      <dsp:txXfrm rot="10800000">
        <a:off x="541" y="3284"/>
        <a:ext cx="6569606" cy="10001"/>
      </dsp:txXfrm>
    </dsp:sp>
    <dsp:sp modelId="{28A8B915-1DC4-4059-8C89-D9F6D5C6541C}">
      <dsp:nvSpPr>
        <dsp:cNvPr id="0" name=""/>
        <dsp:cNvSpPr/>
      </dsp:nvSpPr>
      <dsp:spPr>
        <a:xfrm>
          <a:off x="0" y="13827"/>
          <a:ext cx="6570688" cy="5639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619" tIns="30480" rIns="170688" bIns="30480" numCol="1" spcCol="1270" anchor="t" anchorCtr="0">
          <a:noAutofit/>
        </a:bodyPr>
        <a:lstStyle/>
        <a:p>
          <a:pPr marL="228600" lvl="1" indent="-228600" algn="just" defTabSz="1066800">
            <a:lnSpc>
              <a:spcPct val="90000"/>
            </a:lnSpc>
            <a:spcBef>
              <a:spcPct val="0"/>
            </a:spcBef>
            <a:spcAft>
              <a:spcPct val="20000"/>
            </a:spcAft>
            <a:buFont typeface="Arial" panose="020B0604020202020204" pitchFamily="34" charset="0"/>
            <a:buChar char="•"/>
          </a:pPr>
          <a:endParaRPr lang="en-US" sz="2400" kern="1200" dirty="0"/>
        </a:p>
        <a:p>
          <a:pPr marL="228600" lvl="1" indent="-228600" algn="just" defTabSz="1066800">
            <a:lnSpc>
              <a:spcPct val="90000"/>
            </a:lnSpc>
            <a:spcBef>
              <a:spcPct val="0"/>
            </a:spcBef>
            <a:spcAft>
              <a:spcPct val="20000"/>
            </a:spcAft>
            <a:buFont typeface="Arial" panose="020B0604020202020204" pitchFamily="34" charset="0"/>
            <a:buChar char="•"/>
          </a:pPr>
          <a:r>
            <a:rPr lang="en-US" sz="2400" b="0" i="0" kern="1200" dirty="0"/>
            <a:t>B+ Tree is an extension of B Tree which allows efficient insertion, deletion and search operations.</a:t>
          </a:r>
          <a:endParaRPr lang="en-US" sz="2400" kern="1200" dirty="0"/>
        </a:p>
        <a:p>
          <a:pPr marL="228600" lvl="1" indent="-228600" algn="just" defTabSz="1066800">
            <a:lnSpc>
              <a:spcPct val="90000"/>
            </a:lnSpc>
            <a:spcBef>
              <a:spcPct val="0"/>
            </a:spcBef>
            <a:spcAft>
              <a:spcPct val="20000"/>
            </a:spcAft>
            <a:buFont typeface="Arial" panose="020B0604020202020204" pitchFamily="34" charset="0"/>
            <a:buChar char="•"/>
          </a:pPr>
          <a:endParaRPr lang="en-US" sz="2400" kern="1200" dirty="0"/>
        </a:p>
        <a:p>
          <a:pPr marL="228600" lvl="1" indent="-228600" algn="just" defTabSz="1066800">
            <a:lnSpc>
              <a:spcPct val="90000"/>
            </a:lnSpc>
            <a:spcBef>
              <a:spcPct val="0"/>
            </a:spcBef>
            <a:spcAft>
              <a:spcPct val="20000"/>
            </a:spcAft>
            <a:buChar char="•"/>
          </a:pPr>
          <a:r>
            <a:rPr lang="en-US" sz="2400" b="0" i="0" kern="1200" dirty="0">
              <a:solidFill>
                <a:prstClr val="black">
                  <a:hueOff val="0"/>
                  <a:satOff val="0"/>
                  <a:lumOff val="0"/>
                  <a:alphaOff val="0"/>
                </a:prstClr>
              </a:solidFill>
              <a:latin typeface="Corbel" panose="020B0503020204020204"/>
              <a:ea typeface="+mn-ea"/>
              <a:cs typeface="+mn-cs"/>
            </a:rPr>
            <a:t>In B Tree, records (data) can only be stored on the leaf nodes while internal nodes can only store the key values.</a:t>
          </a:r>
        </a:p>
        <a:p>
          <a:pPr marL="228600" lvl="1" indent="-228600" algn="just" defTabSz="1066800">
            <a:lnSpc>
              <a:spcPct val="90000"/>
            </a:lnSpc>
            <a:spcBef>
              <a:spcPct val="0"/>
            </a:spcBef>
            <a:spcAft>
              <a:spcPct val="20000"/>
            </a:spcAft>
            <a:buChar char="•"/>
          </a:pPr>
          <a:endParaRPr lang="en-US" sz="2400" b="0" i="0" kern="1200" dirty="0">
            <a:solidFill>
              <a:prstClr val="black">
                <a:hueOff val="0"/>
                <a:satOff val="0"/>
                <a:lumOff val="0"/>
                <a:alphaOff val="0"/>
              </a:prstClr>
            </a:solidFill>
            <a:latin typeface="Corbel" panose="020B0503020204020204"/>
            <a:ea typeface="+mn-ea"/>
            <a:cs typeface="+mn-cs"/>
          </a:endParaRPr>
        </a:p>
        <a:p>
          <a:pPr marL="228600" lvl="1" indent="-228600" algn="just" defTabSz="1066800">
            <a:lnSpc>
              <a:spcPct val="90000"/>
            </a:lnSpc>
            <a:spcBef>
              <a:spcPct val="0"/>
            </a:spcBef>
            <a:spcAft>
              <a:spcPct val="20000"/>
            </a:spcAft>
            <a:buChar char="•"/>
          </a:pPr>
          <a:r>
            <a:rPr lang="en-US" sz="2400" b="0" i="0" kern="1200" dirty="0">
              <a:solidFill>
                <a:prstClr val="black">
                  <a:hueOff val="0"/>
                  <a:satOff val="0"/>
                  <a:lumOff val="0"/>
                  <a:alphaOff val="0"/>
                </a:prstClr>
              </a:solidFill>
              <a:latin typeface="Corbel" panose="020B0503020204020204"/>
              <a:ea typeface="+mn-ea"/>
              <a:cs typeface="+mn-cs"/>
            </a:rPr>
            <a:t>The leaf nodes of a B+ tree are linked together in the form of a singly linked lists to make the search queries more efficient.</a:t>
          </a:r>
        </a:p>
      </dsp:txBody>
      <dsp:txXfrm>
        <a:off x="0" y="13827"/>
        <a:ext cx="6570688" cy="56396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06C85-7B14-4F09-AB29-B50D02B55EE9}"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D7502-167C-4BB3-8ECB-8885B90BCC98}" type="slidenum">
              <a:rPr lang="en-US" smtClean="0"/>
              <a:t>‹#›</a:t>
            </a:fld>
            <a:endParaRPr lang="en-US"/>
          </a:p>
        </p:txBody>
      </p:sp>
    </p:spTree>
    <p:extLst>
      <p:ext uri="{BB962C8B-B14F-4D97-AF65-F5344CB8AC3E}">
        <p14:creationId xmlns:p14="http://schemas.microsoft.com/office/powerpoint/2010/main" val="126484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FC1F29A6-A91F-4F1E-9836-CED42B1A1F9F}" type="datetime1">
              <a:rPr lang="en-US" smtClean="0"/>
              <a:t>11/2/2020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a:t>Radhika Rani Chintala</a:t>
            </a:r>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1F67AE4B-2C8C-43DB-BECE-3FE6370D5A7D}"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1670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D1112D-CF21-41EE-BB90-270FFF0A95B9}" type="datetime1">
              <a:rPr lang="en-US" smtClean="0"/>
              <a:t>11/2/2020</a:t>
            </a:fld>
            <a:endParaRPr lang="en-US"/>
          </a:p>
        </p:txBody>
      </p:sp>
      <p:sp>
        <p:nvSpPr>
          <p:cNvPr id="5" name="Footer Placeholder 4"/>
          <p:cNvSpPr>
            <a:spLocks noGrp="1"/>
          </p:cNvSpPr>
          <p:nvPr>
            <p:ph type="ftr" sz="quarter" idx="11"/>
          </p:nvPr>
        </p:nvSpPr>
        <p:spPr/>
        <p:txBody>
          <a:bodyPr/>
          <a:lstStyle/>
          <a:p>
            <a:r>
              <a:rPr lang="en-US"/>
              <a:t>Radhika Rani Chintala</a:t>
            </a:r>
          </a:p>
        </p:txBody>
      </p:sp>
      <p:sp>
        <p:nvSpPr>
          <p:cNvPr id="6" name="Slide Number Placeholder 5"/>
          <p:cNvSpPr>
            <a:spLocks noGrp="1"/>
          </p:cNvSpPr>
          <p:nvPr>
            <p:ph type="sldNum" sz="quarter" idx="12"/>
          </p:nvPr>
        </p:nvSpPr>
        <p:spPr/>
        <p:txBody>
          <a:bodyPr/>
          <a:lstStyle/>
          <a:p>
            <a:fld id="{1F67AE4B-2C8C-43DB-BECE-3FE6370D5A7D}" type="slidenum">
              <a:rPr lang="en-US" smtClean="0"/>
              <a:t>‹#›</a:t>
            </a:fld>
            <a:endParaRPr lang="en-US"/>
          </a:p>
        </p:txBody>
      </p:sp>
    </p:spTree>
    <p:extLst>
      <p:ext uri="{BB962C8B-B14F-4D97-AF65-F5344CB8AC3E}">
        <p14:creationId xmlns:p14="http://schemas.microsoft.com/office/powerpoint/2010/main" val="25896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DE7A1099-A7A5-421A-91F4-0622F895D2E8}" type="datetime1">
              <a:rPr lang="en-US" smtClean="0"/>
              <a:t>11/2/2020</a:t>
            </a:fld>
            <a:endParaRPr lang="en-US"/>
          </a:p>
        </p:txBody>
      </p:sp>
      <p:sp>
        <p:nvSpPr>
          <p:cNvPr id="5" name="Footer Placeholder 4"/>
          <p:cNvSpPr>
            <a:spLocks noGrp="1"/>
          </p:cNvSpPr>
          <p:nvPr>
            <p:ph type="ftr" sz="quarter" idx="11"/>
          </p:nvPr>
        </p:nvSpPr>
        <p:spPr>
          <a:xfrm>
            <a:off x="6536187" y="6315949"/>
            <a:ext cx="3814856" cy="365125"/>
          </a:xfrm>
        </p:spPr>
        <p:txBody>
          <a:bodyPr/>
          <a:lstStyle/>
          <a:p>
            <a:r>
              <a:rPr lang="en-US"/>
              <a:t>Radhika Rani Chintala</a:t>
            </a:r>
          </a:p>
        </p:txBody>
      </p:sp>
      <p:sp>
        <p:nvSpPr>
          <p:cNvPr id="6" name="Slide Number Placeholder 5"/>
          <p:cNvSpPr>
            <a:spLocks noGrp="1"/>
          </p:cNvSpPr>
          <p:nvPr>
            <p:ph type="sldNum" sz="quarter" idx="12"/>
          </p:nvPr>
        </p:nvSpPr>
        <p:spPr>
          <a:xfrm>
            <a:off x="11784011" y="5607592"/>
            <a:ext cx="407988" cy="365125"/>
          </a:xfrm>
        </p:spPr>
        <p:txBody>
          <a:bodyPr/>
          <a:lstStyle/>
          <a:p>
            <a:fld id="{1F67AE4B-2C8C-43DB-BECE-3FE6370D5A7D}"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95239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93E54D-FB4B-47E3-B188-FAF4A0E319DC}" type="datetime1">
              <a:rPr lang="en-US" smtClean="0"/>
              <a:t>11/2/2020</a:t>
            </a:fld>
            <a:endParaRPr lang="en-US"/>
          </a:p>
        </p:txBody>
      </p:sp>
      <p:sp>
        <p:nvSpPr>
          <p:cNvPr id="5" name="Footer Placeholder 4"/>
          <p:cNvSpPr>
            <a:spLocks noGrp="1"/>
          </p:cNvSpPr>
          <p:nvPr>
            <p:ph type="ftr" sz="quarter" idx="11"/>
          </p:nvPr>
        </p:nvSpPr>
        <p:spPr/>
        <p:txBody>
          <a:bodyPr/>
          <a:lstStyle/>
          <a:p>
            <a:pPr algn="l"/>
            <a:r>
              <a:rPr lang="en-US" dirty="0"/>
              <a:t>Radhika Rani Chintala</a:t>
            </a:r>
          </a:p>
        </p:txBody>
      </p:sp>
      <p:sp>
        <p:nvSpPr>
          <p:cNvPr id="6" name="Slide Number Placeholder 5"/>
          <p:cNvSpPr>
            <a:spLocks noGrp="1"/>
          </p:cNvSpPr>
          <p:nvPr>
            <p:ph type="sldNum" sz="quarter" idx="12"/>
          </p:nvPr>
        </p:nvSpPr>
        <p:spPr/>
        <p:txBody>
          <a:bodyPr/>
          <a:lstStyle/>
          <a:p>
            <a:fld id="{1F67AE4B-2C8C-43DB-BECE-3FE6370D5A7D}" type="slidenum">
              <a:rPr lang="en-US" smtClean="0"/>
              <a:t>‹#›</a:t>
            </a:fld>
            <a:endParaRPr lang="en-US"/>
          </a:p>
        </p:txBody>
      </p:sp>
    </p:spTree>
    <p:extLst>
      <p:ext uri="{BB962C8B-B14F-4D97-AF65-F5344CB8AC3E}">
        <p14:creationId xmlns:p14="http://schemas.microsoft.com/office/powerpoint/2010/main" val="415514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B62D443-5991-4CF6-83FC-9CF7370AAA24}" type="datetime1">
              <a:rPr lang="en-US" smtClean="0"/>
              <a:t>11/2/2020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US"/>
              <a:t>Radhika Rani Chintala</a:t>
            </a: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F67AE4B-2C8C-43DB-BECE-3FE6370D5A7D}"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340000"/>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0C4654-36D0-44FF-9875-B91253B4BC63}" type="datetime1">
              <a:rPr lang="en-US" smtClean="0"/>
              <a:t>11/2/2020</a:t>
            </a:fld>
            <a:endParaRPr lang="en-US"/>
          </a:p>
        </p:txBody>
      </p:sp>
      <p:sp>
        <p:nvSpPr>
          <p:cNvPr id="6" name="Footer Placeholder 5"/>
          <p:cNvSpPr>
            <a:spLocks noGrp="1"/>
          </p:cNvSpPr>
          <p:nvPr>
            <p:ph type="ftr" sz="quarter" idx="11"/>
          </p:nvPr>
        </p:nvSpPr>
        <p:spPr/>
        <p:txBody>
          <a:bodyPr/>
          <a:lstStyle/>
          <a:p>
            <a:r>
              <a:rPr lang="en-US"/>
              <a:t>Radhika Rani Chintala</a:t>
            </a:r>
          </a:p>
        </p:txBody>
      </p:sp>
      <p:sp>
        <p:nvSpPr>
          <p:cNvPr id="7" name="Slide Number Placeholder 6"/>
          <p:cNvSpPr>
            <a:spLocks noGrp="1"/>
          </p:cNvSpPr>
          <p:nvPr>
            <p:ph type="sldNum" sz="quarter" idx="12"/>
          </p:nvPr>
        </p:nvSpPr>
        <p:spPr/>
        <p:txBody>
          <a:bodyPr/>
          <a:lstStyle/>
          <a:p>
            <a:fld id="{1F67AE4B-2C8C-43DB-BECE-3FE6370D5A7D}" type="slidenum">
              <a:rPr lang="en-US" smtClean="0"/>
              <a:t>‹#›</a:t>
            </a:fld>
            <a:endParaRPr lang="en-US"/>
          </a:p>
        </p:txBody>
      </p:sp>
    </p:spTree>
    <p:extLst>
      <p:ext uri="{BB962C8B-B14F-4D97-AF65-F5344CB8AC3E}">
        <p14:creationId xmlns:p14="http://schemas.microsoft.com/office/powerpoint/2010/main" val="269734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A07CB-4275-4E47-A734-4A84EB706636}" type="datetime1">
              <a:rPr lang="en-US" smtClean="0"/>
              <a:t>11/2/2020</a:t>
            </a:fld>
            <a:endParaRPr lang="en-US"/>
          </a:p>
        </p:txBody>
      </p:sp>
      <p:sp>
        <p:nvSpPr>
          <p:cNvPr id="8" name="Footer Placeholder 7"/>
          <p:cNvSpPr>
            <a:spLocks noGrp="1"/>
          </p:cNvSpPr>
          <p:nvPr>
            <p:ph type="ftr" sz="quarter" idx="11"/>
          </p:nvPr>
        </p:nvSpPr>
        <p:spPr/>
        <p:txBody>
          <a:bodyPr/>
          <a:lstStyle/>
          <a:p>
            <a:r>
              <a:rPr lang="en-US"/>
              <a:t>Radhika Rani Chintala</a:t>
            </a:r>
          </a:p>
        </p:txBody>
      </p:sp>
      <p:sp>
        <p:nvSpPr>
          <p:cNvPr id="9" name="Slide Number Placeholder 8"/>
          <p:cNvSpPr>
            <a:spLocks noGrp="1"/>
          </p:cNvSpPr>
          <p:nvPr>
            <p:ph type="sldNum" sz="quarter" idx="12"/>
          </p:nvPr>
        </p:nvSpPr>
        <p:spPr/>
        <p:txBody>
          <a:bodyPr/>
          <a:lstStyle/>
          <a:p>
            <a:fld id="{1F67AE4B-2C8C-43DB-BECE-3FE6370D5A7D}" type="slidenum">
              <a:rPr lang="en-US" smtClean="0"/>
              <a:t>‹#›</a:t>
            </a:fld>
            <a:endParaRPr lang="en-US"/>
          </a:p>
        </p:txBody>
      </p:sp>
    </p:spTree>
    <p:extLst>
      <p:ext uri="{BB962C8B-B14F-4D97-AF65-F5344CB8AC3E}">
        <p14:creationId xmlns:p14="http://schemas.microsoft.com/office/powerpoint/2010/main" val="99115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CBE3E-8452-49FF-9A58-068FD0EE1EB4}" type="datetime1">
              <a:rPr lang="en-US" smtClean="0"/>
              <a:t>11/2/2020</a:t>
            </a:fld>
            <a:endParaRPr lang="en-US"/>
          </a:p>
        </p:txBody>
      </p:sp>
      <p:sp>
        <p:nvSpPr>
          <p:cNvPr id="4" name="Footer Placeholder 3"/>
          <p:cNvSpPr>
            <a:spLocks noGrp="1"/>
          </p:cNvSpPr>
          <p:nvPr>
            <p:ph type="ftr" sz="quarter" idx="11"/>
          </p:nvPr>
        </p:nvSpPr>
        <p:spPr/>
        <p:txBody>
          <a:bodyPr/>
          <a:lstStyle/>
          <a:p>
            <a:r>
              <a:rPr lang="en-US"/>
              <a:t>Radhika Rani Chintala</a:t>
            </a:r>
          </a:p>
        </p:txBody>
      </p:sp>
      <p:sp>
        <p:nvSpPr>
          <p:cNvPr id="5" name="Slide Number Placeholder 4"/>
          <p:cNvSpPr>
            <a:spLocks noGrp="1"/>
          </p:cNvSpPr>
          <p:nvPr>
            <p:ph type="sldNum" sz="quarter" idx="12"/>
          </p:nvPr>
        </p:nvSpPr>
        <p:spPr/>
        <p:txBody>
          <a:bodyPr/>
          <a:lstStyle/>
          <a:p>
            <a:fld id="{1F67AE4B-2C8C-43DB-BECE-3FE6370D5A7D}" type="slidenum">
              <a:rPr lang="en-US" smtClean="0"/>
              <a:t>‹#›</a:t>
            </a:fld>
            <a:endParaRPr lang="en-US"/>
          </a:p>
        </p:txBody>
      </p:sp>
    </p:spTree>
    <p:extLst>
      <p:ext uri="{BB962C8B-B14F-4D97-AF65-F5344CB8AC3E}">
        <p14:creationId xmlns:p14="http://schemas.microsoft.com/office/powerpoint/2010/main" val="164428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D74BC-E933-40E4-B7F8-D6670328C07F}" type="datetime1">
              <a:rPr lang="en-US" smtClean="0"/>
              <a:t>11/2/2020</a:t>
            </a:fld>
            <a:endParaRPr lang="en-US"/>
          </a:p>
        </p:txBody>
      </p:sp>
      <p:sp>
        <p:nvSpPr>
          <p:cNvPr id="3" name="Footer Placeholder 2"/>
          <p:cNvSpPr>
            <a:spLocks noGrp="1"/>
          </p:cNvSpPr>
          <p:nvPr>
            <p:ph type="ftr" sz="quarter" idx="11"/>
          </p:nvPr>
        </p:nvSpPr>
        <p:spPr/>
        <p:txBody>
          <a:bodyPr/>
          <a:lstStyle/>
          <a:p>
            <a:r>
              <a:rPr lang="en-US"/>
              <a:t>Radhika Rani Chintala</a:t>
            </a:r>
          </a:p>
        </p:txBody>
      </p:sp>
      <p:sp>
        <p:nvSpPr>
          <p:cNvPr id="4" name="Slide Number Placeholder 3"/>
          <p:cNvSpPr>
            <a:spLocks noGrp="1"/>
          </p:cNvSpPr>
          <p:nvPr>
            <p:ph type="sldNum" sz="quarter" idx="12"/>
          </p:nvPr>
        </p:nvSpPr>
        <p:spPr/>
        <p:txBody>
          <a:bodyPr/>
          <a:lstStyle/>
          <a:p>
            <a:fld id="{1F67AE4B-2C8C-43DB-BECE-3FE6370D5A7D}" type="slidenum">
              <a:rPr lang="en-US" smtClean="0"/>
              <a:t>‹#›</a:t>
            </a:fld>
            <a:endParaRPr lang="en-US"/>
          </a:p>
        </p:txBody>
      </p:sp>
    </p:spTree>
    <p:extLst>
      <p:ext uri="{BB962C8B-B14F-4D97-AF65-F5344CB8AC3E}">
        <p14:creationId xmlns:p14="http://schemas.microsoft.com/office/powerpoint/2010/main" val="301372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F012F-3609-4BEE-A81B-8BDC3B58FD84}" type="datetime1">
              <a:rPr lang="en-US" smtClean="0"/>
              <a:t>11/2/2020</a:t>
            </a:fld>
            <a:endParaRPr lang="en-US"/>
          </a:p>
        </p:txBody>
      </p:sp>
      <p:sp>
        <p:nvSpPr>
          <p:cNvPr id="6" name="Footer Placeholder 5"/>
          <p:cNvSpPr>
            <a:spLocks noGrp="1"/>
          </p:cNvSpPr>
          <p:nvPr>
            <p:ph type="ftr" sz="quarter" idx="11"/>
          </p:nvPr>
        </p:nvSpPr>
        <p:spPr/>
        <p:txBody>
          <a:bodyPr/>
          <a:lstStyle/>
          <a:p>
            <a:r>
              <a:rPr lang="en-US"/>
              <a:t>Radhika Rani Chintala</a:t>
            </a:r>
          </a:p>
        </p:txBody>
      </p:sp>
      <p:sp>
        <p:nvSpPr>
          <p:cNvPr id="7" name="Slide Number Placeholder 6"/>
          <p:cNvSpPr>
            <a:spLocks noGrp="1"/>
          </p:cNvSpPr>
          <p:nvPr>
            <p:ph type="sldNum" sz="quarter" idx="12"/>
          </p:nvPr>
        </p:nvSpPr>
        <p:spPr/>
        <p:txBody>
          <a:bodyPr/>
          <a:lstStyle/>
          <a:p>
            <a:fld id="{1F67AE4B-2C8C-43DB-BECE-3FE6370D5A7D}" type="slidenum">
              <a:rPr lang="en-US" smtClean="0"/>
              <a:t>‹#›</a:t>
            </a:fld>
            <a:endParaRPr lang="en-US"/>
          </a:p>
        </p:txBody>
      </p:sp>
    </p:spTree>
    <p:extLst>
      <p:ext uri="{BB962C8B-B14F-4D97-AF65-F5344CB8AC3E}">
        <p14:creationId xmlns:p14="http://schemas.microsoft.com/office/powerpoint/2010/main" val="317996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D7FA4-4EA8-422A-A20B-5FBC2A509B8A}" type="datetime1">
              <a:rPr lang="en-US" smtClean="0"/>
              <a:t>11/2/2020</a:t>
            </a:fld>
            <a:endParaRPr lang="en-US"/>
          </a:p>
        </p:txBody>
      </p:sp>
      <p:sp>
        <p:nvSpPr>
          <p:cNvPr id="6" name="Footer Placeholder 5"/>
          <p:cNvSpPr>
            <a:spLocks noGrp="1"/>
          </p:cNvSpPr>
          <p:nvPr>
            <p:ph type="ftr" sz="quarter" idx="11"/>
          </p:nvPr>
        </p:nvSpPr>
        <p:spPr/>
        <p:txBody>
          <a:bodyPr/>
          <a:lstStyle/>
          <a:p>
            <a:r>
              <a:rPr lang="en-US"/>
              <a:t>Radhika Rani Chintala</a:t>
            </a:r>
          </a:p>
        </p:txBody>
      </p:sp>
      <p:sp>
        <p:nvSpPr>
          <p:cNvPr id="7" name="Slide Number Placeholder 6"/>
          <p:cNvSpPr>
            <a:spLocks noGrp="1"/>
          </p:cNvSpPr>
          <p:nvPr>
            <p:ph type="sldNum" sz="quarter" idx="12"/>
          </p:nvPr>
        </p:nvSpPr>
        <p:spPr/>
        <p:txBody>
          <a:bodyPr/>
          <a:lstStyle/>
          <a:p>
            <a:fld id="{1F67AE4B-2C8C-43DB-BECE-3FE6370D5A7D}" type="slidenum">
              <a:rPr lang="en-US" smtClean="0"/>
              <a:t>‹#›</a:t>
            </a:fld>
            <a:endParaRPr lang="en-US"/>
          </a:p>
        </p:txBody>
      </p:sp>
    </p:spTree>
    <p:extLst>
      <p:ext uri="{BB962C8B-B14F-4D97-AF65-F5344CB8AC3E}">
        <p14:creationId xmlns:p14="http://schemas.microsoft.com/office/powerpoint/2010/main" val="305546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153F6F48-7D99-4BB2-AE09-5E1EFF80EF02}" type="datetime1">
              <a:rPr lang="en-US" smtClean="0"/>
              <a:t>11/2/2020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a:t>Radhika Rani Chintala</a:t>
            </a:r>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F67AE4B-2C8C-43DB-BECE-3FE6370D5A7D}"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3280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hyperlink" Target="B-Tree%20Example.doc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4.xml"/><Relationship Id="rId7" Type="http://schemas.openxmlformats.org/officeDocument/2006/relationships/image" Target="../media/image2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5BA332-743B-47CA-A26A-612B441C1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C946B20-F573-457C-B6EC-366B16C80F89}"/>
              </a:ext>
            </a:extLst>
          </p:cNvPr>
          <p:cNvSpPr>
            <a:spLocks noGrp="1"/>
          </p:cNvSpPr>
          <p:nvPr>
            <p:ph type="ctrTitle"/>
          </p:nvPr>
        </p:nvSpPr>
        <p:spPr>
          <a:xfrm>
            <a:off x="963305" y="648987"/>
            <a:ext cx="6231263" cy="5560026"/>
          </a:xfrm>
        </p:spPr>
        <p:txBody>
          <a:bodyPr anchor="ctr">
            <a:normAutofit/>
          </a:bodyPr>
          <a:lstStyle/>
          <a:p>
            <a:pPr algn="ctr"/>
            <a:r>
              <a:rPr lang="en-US" sz="6000" b="1" dirty="0"/>
              <a:t>Database</a:t>
            </a:r>
            <a:br>
              <a:rPr lang="en-US" sz="6000" b="1" dirty="0"/>
            </a:br>
            <a:br>
              <a:rPr lang="en-US" sz="6000" b="1" dirty="0"/>
            </a:br>
            <a:r>
              <a:rPr lang="en-US" sz="6000" b="1" dirty="0"/>
              <a:t>INDEXING</a:t>
            </a:r>
          </a:p>
        </p:txBody>
      </p:sp>
      <p:sp>
        <p:nvSpPr>
          <p:cNvPr id="3" name="Subtitle 2">
            <a:extLst>
              <a:ext uri="{FF2B5EF4-FFF2-40B4-BE49-F238E27FC236}">
                <a16:creationId xmlns:a16="http://schemas.microsoft.com/office/drawing/2014/main" id="{71BB011C-C856-498F-9819-5D9C6D45FE73}"/>
              </a:ext>
            </a:extLst>
          </p:cNvPr>
          <p:cNvSpPr>
            <a:spLocks noGrp="1"/>
          </p:cNvSpPr>
          <p:nvPr>
            <p:ph type="subTitle" idx="1"/>
          </p:nvPr>
        </p:nvSpPr>
        <p:spPr>
          <a:xfrm>
            <a:off x="7856387" y="648987"/>
            <a:ext cx="3689098" cy="5560026"/>
          </a:xfrm>
        </p:spPr>
        <p:txBody>
          <a:bodyPr anchor="ctr">
            <a:normAutofit/>
          </a:bodyPr>
          <a:lstStyle/>
          <a:p>
            <a:pPr>
              <a:spcAft>
                <a:spcPts val="600"/>
              </a:spcAft>
            </a:pPr>
            <a:r>
              <a:rPr lang="en-US" sz="2800" dirty="0"/>
              <a:t>Radhika Rani Chintala</a:t>
            </a:r>
          </a:p>
        </p:txBody>
      </p:sp>
      <p:cxnSp>
        <p:nvCxnSpPr>
          <p:cNvPr id="10" name="Straight Connector 9">
            <a:extLst>
              <a:ext uri="{FF2B5EF4-FFF2-40B4-BE49-F238E27FC236}">
                <a16:creationId xmlns:a16="http://schemas.microsoft.com/office/drawing/2014/main" id="{B43093BA-D7C0-401B-9B54-E2965B1493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705855" y="3429000"/>
            <a:ext cx="36576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C11EBC8E-474B-4959-BDBE-ED4FA1730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301942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8309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D1BB9A-723E-4660-B78D-683558864147}"/>
              </a:ext>
            </a:extLst>
          </p:cNvPr>
          <p:cNvSpPr>
            <a:spLocks noGrp="1"/>
          </p:cNvSpPr>
          <p:nvPr>
            <p:ph type="title"/>
          </p:nvPr>
        </p:nvSpPr>
        <p:spPr>
          <a:xfrm>
            <a:off x="762004" y="178435"/>
            <a:ext cx="5443665" cy="1065749"/>
          </a:xfrm>
        </p:spPr>
        <p:txBody>
          <a:bodyPr vert="horz" lIns="91440" tIns="45720" rIns="91440" bIns="45720" rtlCol="0">
            <a:normAutofit fontScale="90000"/>
          </a:bodyPr>
          <a:lstStyle/>
          <a:p>
            <a:pPr algn="l"/>
            <a:br>
              <a:rPr lang="en-US" sz="3900" cap="all" dirty="0">
                <a:solidFill>
                  <a:schemeClr val="tx1"/>
                </a:solidFill>
              </a:rPr>
            </a:br>
            <a:r>
              <a:rPr lang="en-US" sz="3900" cap="all" dirty="0">
                <a:solidFill>
                  <a:schemeClr val="tx1"/>
                </a:solidFill>
              </a:rPr>
              <a:t>Primary Indexing</a:t>
            </a:r>
          </a:p>
        </p:txBody>
      </p:sp>
      <p:sp>
        <p:nvSpPr>
          <p:cNvPr id="30"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5" name="Content Placeholder 24">
            <a:extLst>
              <a:ext uri="{FF2B5EF4-FFF2-40B4-BE49-F238E27FC236}">
                <a16:creationId xmlns:a16="http://schemas.microsoft.com/office/drawing/2014/main" id="{87A08499-86C8-47E2-BF4F-4FC553EA5844}"/>
              </a:ext>
            </a:extLst>
          </p:cNvPr>
          <p:cNvSpPr>
            <a:spLocks noGrp="1"/>
          </p:cNvSpPr>
          <p:nvPr>
            <p:ph idx="1"/>
          </p:nvPr>
        </p:nvSpPr>
        <p:spPr>
          <a:xfrm>
            <a:off x="407989" y="1693890"/>
            <a:ext cx="6002871" cy="4317166"/>
          </a:xfrm>
        </p:spPr>
        <p:txBody>
          <a:bodyPr>
            <a:normAutofit fontScale="92500" lnSpcReduction="20000"/>
          </a:bodyPr>
          <a:lstStyle/>
          <a:p>
            <a:pPr algn="just"/>
            <a:r>
              <a:rPr lang="en-US" sz="2400" b="0" i="0" dirty="0">
                <a:solidFill>
                  <a:srgbClr val="92D050"/>
                </a:solidFill>
                <a:effectLst/>
                <a:latin typeface="Source Sans Pro" panose="020B0503030403020204" pitchFamily="34" charset="0"/>
              </a:rPr>
              <a:t>Primary Index is an ordered file which is of fixed length size with two fields. </a:t>
            </a:r>
          </a:p>
          <a:p>
            <a:pPr algn="just"/>
            <a:endParaRPr lang="en-US" sz="2400" b="0" i="0" dirty="0">
              <a:solidFill>
                <a:srgbClr val="92D050"/>
              </a:solidFill>
              <a:effectLst/>
              <a:latin typeface="Source Sans Pro" panose="020B0503030403020204" pitchFamily="34" charset="0"/>
            </a:endParaRPr>
          </a:p>
          <a:p>
            <a:pPr algn="just"/>
            <a:r>
              <a:rPr lang="en-US" sz="2400" b="0" i="0" dirty="0">
                <a:solidFill>
                  <a:srgbClr val="92D050"/>
                </a:solidFill>
                <a:effectLst/>
                <a:latin typeface="Source Sans Pro" panose="020B0503030403020204" pitchFamily="34" charset="0"/>
              </a:rPr>
              <a:t>The first field is the same a primary key and second field is a pointer that points to that specific data block. </a:t>
            </a:r>
          </a:p>
          <a:p>
            <a:pPr algn="just"/>
            <a:endParaRPr lang="en-US" sz="2400" b="0" i="0" dirty="0">
              <a:solidFill>
                <a:srgbClr val="92D050"/>
              </a:solidFill>
              <a:effectLst/>
              <a:latin typeface="Source Sans Pro" panose="020B0503030403020204" pitchFamily="34" charset="0"/>
            </a:endParaRPr>
          </a:p>
          <a:p>
            <a:pPr algn="just"/>
            <a:r>
              <a:rPr lang="en-US" sz="2400" b="0" i="0" dirty="0">
                <a:solidFill>
                  <a:srgbClr val="92D050"/>
                </a:solidFill>
                <a:effectLst/>
                <a:latin typeface="Source Sans Pro" panose="020B0503030403020204" pitchFamily="34" charset="0"/>
              </a:rPr>
              <a:t>The primary Indexing is further divided into two types.</a:t>
            </a:r>
          </a:p>
          <a:p>
            <a:pPr lvl="1" algn="just"/>
            <a:r>
              <a:rPr lang="en-US" sz="2000" b="0" i="0" dirty="0">
                <a:solidFill>
                  <a:srgbClr val="92D050"/>
                </a:solidFill>
                <a:effectLst/>
                <a:latin typeface="Source Sans Pro" panose="020B0503030403020204" pitchFamily="34" charset="0"/>
              </a:rPr>
              <a:t>Dense Index</a:t>
            </a:r>
          </a:p>
          <a:p>
            <a:pPr lvl="1" algn="just"/>
            <a:r>
              <a:rPr lang="en-US" sz="2000" b="0" i="0" dirty="0">
                <a:solidFill>
                  <a:srgbClr val="92D050"/>
                </a:solidFill>
                <a:effectLst/>
                <a:latin typeface="Source Sans Pro" panose="020B0503030403020204" pitchFamily="34" charset="0"/>
              </a:rPr>
              <a:t>Sparse Index</a:t>
            </a:r>
          </a:p>
          <a:p>
            <a:endParaRPr lang="en-US" dirty="0">
              <a:solidFill>
                <a:schemeClr val="tx1"/>
              </a:solidFill>
            </a:endParaRPr>
          </a:p>
        </p:txBody>
      </p:sp>
      <p:sp>
        <p:nvSpPr>
          <p:cNvPr id="4" name="Footer Placeholder 3">
            <a:extLst>
              <a:ext uri="{FF2B5EF4-FFF2-40B4-BE49-F238E27FC236}">
                <a16:creationId xmlns:a16="http://schemas.microsoft.com/office/drawing/2014/main" id="{D54BDB27-DE76-407F-941B-8B8C317B1409}"/>
              </a:ext>
            </a:extLst>
          </p:cNvPr>
          <p:cNvSpPr>
            <a:spLocks noGrp="1"/>
          </p:cNvSpPr>
          <p:nvPr>
            <p:ph type="ftr" sz="quarter" idx="11"/>
          </p:nvPr>
        </p:nvSpPr>
        <p:spPr>
          <a:xfrm>
            <a:off x="762005" y="6314440"/>
            <a:ext cx="5443665" cy="365125"/>
          </a:xfrm>
        </p:spPr>
        <p:txBody>
          <a:bodyPr vert="horz" lIns="91440" tIns="45720" rIns="91440" bIns="45720" rtlCol="0">
            <a:normAutofit/>
          </a:bodyPr>
          <a:lstStyle/>
          <a:p>
            <a:pPr algn="l" defTabSz="914400">
              <a:spcAft>
                <a:spcPts val="600"/>
              </a:spcAft>
            </a:pPr>
            <a:r>
              <a:rPr lang="en-US" b="0" i="1" kern="1200" baseline="0">
                <a:solidFill>
                  <a:schemeClr val="tx1"/>
                </a:solidFill>
                <a:latin typeface="+mj-lt"/>
                <a:ea typeface="+mn-ea"/>
                <a:cs typeface="+mn-cs"/>
              </a:rPr>
              <a:t>Radhika Rani Chintala</a:t>
            </a:r>
          </a:p>
        </p:txBody>
      </p:sp>
      <p:sp>
        <p:nvSpPr>
          <p:cNvPr id="32" name="Freeform: Shape 31">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F0E0918-AB00-4194-A9D5-9AF9B4918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7A9C0C11-F08B-49E4-92AA-06193E1EE824}"/>
              </a:ext>
            </a:extLst>
          </p:cNvPr>
          <p:cNvPicPr>
            <a:picLocks noChangeAspect="1"/>
          </p:cNvPicPr>
          <p:nvPr/>
        </p:nvPicPr>
        <p:blipFill>
          <a:blip r:embed="rId2"/>
          <a:stretch>
            <a:fillRect/>
          </a:stretch>
        </p:blipFill>
        <p:spPr>
          <a:xfrm>
            <a:off x="7425396" y="1918741"/>
            <a:ext cx="4766299" cy="3461838"/>
          </a:xfrm>
          <a:prstGeom prst="rect">
            <a:avLst/>
          </a:prstGeom>
        </p:spPr>
      </p:pic>
    </p:spTree>
    <p:extLst>
      <p:ext uri="{BB962C8B-B14F-4D97-AF65-F5344CB8AC3E}">
        <p14:creationId xmlns:p14="http://schemas.microsoft.com/office/powerpoint/2010/main" val="686700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4882-79BC-46C2-8228-CDEE8438E27F}"/>
              </a:ext>
            </a:extLst>
          </p:cNvPr>
          <p:cNvSpPr>
            <a:spLocks noGrp="1"/>
          </p:cNvSpPr>
          <p:nvPr>
            <p:ph type="title"/>
          </p:nvPr>
        </p:nvSpPr>
        <p:spPr>
          <a:xfrm>
            <a:off x="156251" y="559678"/>
            <a:ext cx="4774054" cy="4952492"/>
          </a:xfrm>
        </p:spPr>
        <p:txBody>
          <a:bodyPr/>
          <a:lstStyle/>
          <a:p>
            <a:pPr algn="ctr"/>
            <a:r>
              <a:rPr lang="en-US" b="1" dirty="0"/>
              <a:t>Dense Index</a:t>
            </a:r>
          </a:p>
        </p:txBody>
      </p:sp>
      <p:graphicFrame>
        <p:nvGraphicFramePr>
          <p:cNvPr id="6150" name="Content Placeholder 2">
            <a:extLst>
              <a:ext uri="{FF2B5EF4-FFF2-40B4-BE49-F238E27FC236}">
                <a16:creationId xmlns:a16="http://schemas.microsoft.com/office/drawing/2014/main" id="{E05EFAA0-153D-4EE7-9685-DEDD676C99EE}"/>
              </a:ext>
            </a:extLst>
          </p:cNvPr>
          <p:cNvGraphicFramePr>
            <a:graphicFrameLocks noGrp="1"/>
          </p:cNvGraphicFramePr>
          <p:nvPr>
            <p:ph idx="1"/>
            <p:extLst>
              <p:ext uri="{D42A27DB-BD31-4B8C-83A1-F6EECF244321}">
                <p14:modId xmlns:p14="http://schemas.microsoft.com/office/powerpoint/2010/main" val="3663760186"/>
              </p:ext>
            </p:extLst>
          </p:nvPr>
        </p:nvGraphicFramePr>
        <p:xfrm>
          <a:off x="5181599" y="569066"/>
          <a:ext cx="6702789" cy="4407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CD7EC04-BD2C-4D7C-845B-F096171EDD78}"/>
              </a:ext>
            </a:extLst>
          </p:cNvPr>
          <p:cNvSpPr>
            <a:spLocks noGrp="1"/>
          </p:cNvSpPr>
          <p:nvPr>
            <p:ph type="ftr" sz="quarter" idx="11"/>
          </p:nvPr>
        </p:nvSpPr>
        <p:spPr/>
        <p:txBody>
          <a:bodyPr/>
          <a:lstStyle/>
          <a:p>
            <a:pPr algn="l"/>
            <a:r>
              <a:rPr lang="en-US" dirty="0"/>
              <a:t>Radhika Rani Chintala</a:t>
            </a:r>
          </a:p>
        </p:txBody>
      </p:sp>
      <p:pic>
        <p:nvPicPr>
          <p:cNvPr id="6146" name="Picture 2" descr="Indexing in Databases with EXAMPLES">
            <a:extLst>
              <a:ext uri="{FF2B5EF4-FFF2-40B4-BE49-F238E27FC236}">
                <a16:creationId xmlns:a16="http://schemas.microsoft.com/office/drawing/2014/main" id="{799B242B-F0A7-41C4-986A-3A9957D93A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610" y="1581643"/>
            <a:ext cx="4622695" cy="39305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AC5943-A931-4408-B125-0B16FF383936}"/>
              </a:ext>
            </a:extLst>
          </p:cNvPr>
          <p:cNvSpPr txBox="1"/>
          <p:nvPr/>
        </p:nvSpPr>
        <p:spPr>
          <a:xfrm>
            <a:off x="5234065" y="5646074"/>
            <a:ext cx="6535711" cy="523220"/>
          </a:xfrm>
          <a:prstGeom prst="rect">
            <a:avLst/>
          </a:prstGeom>
          <a:solidFill>
            <a:srgbClr val="92D050"/>
          </a:solidFill>
          <a:ln>
            <a:solidFill>
              <a:schemeClr val="tx1"/>
            </a:solidFill>
          </a:ln>
        </p:spPr>
        <p:txBody>
          <a:bodyPr wrap="square" rtlCol="0">
            <a:spAutoFit/>
          </a:bodyPr>
          <a:lstStyle/>
          <a:p>
            <a:r>
              <a:rPr lang="en-US" sz="2800" b="1" dirty="0"/>
              <a:t>No. of records in IT = No. of records in HD</a:t>
            </a:r>
          </a:p>
        </p:txBody>
      </p:sp>
    </p:spTree>
    <p:extLst>
      <p:ext uri="{BB962C8B-B14F-4D97-AF65-F5344CB8AC3E}">
        <p14:creationId xmlns:p14="http://schemas.microsoft.com/office/powerpoint/2010/main" val="385015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5A11-FEDB-43CC-BD3D-0F7FC38853BC}"/>
              </a:ext>
            </a:extLst>
          </p:cNvPr>
          <p:cNvSpPr>
            <a:spLocks noGrp="1"/>
          </p:cNvSpPr>
          <p:nvPr>
            <p:ph type="title"/>
          </p:nvPr>
        </p:nvSpPr>
        <p:spPr>
          <a:xfrm>
            <a:off x="104931" y="559678"/>
            <a:ext cx="4490975" cy="4952492"/>
          </a:xfrm>
        </p:spPr>
        <p:txBody>
          <a:bodyPr/>
          <a:lstStyle/>
          <a:p>
            <a:pPr algn="ctr"/>
            <a:r>
              <a:rPr lang="en-US" b="1" dirty="0"/>
              <a:t>Sparse Index</a:t>
            </a:r>
          </a:p>
        </p:txBody>
      </p:sp>
      <p:sp>
        <p:nvSpPr>
          <p:cNvPr id="3" name="Content Placeholder 2">
            <a:extLst>
              <a:ext uri="{FF2B5EF4-FFF2-40B4-BE49-F238E27FC236}">
                <a16:creationId xmlns:a16="http://schemas.microsoft.com/office/drawing/2014/main" id="{99009CD5-304D-440F-850A-40B9D91DC5EE}"/>
              </a:ext>
            </a:extLst>
          </p:cNvPr>
          <p:cNvSpPr>
            <a:spLocks noGrp="1"/>
          </p:cNvSpPr>
          <p:nvPr>
            <p:ph idx="1"/>
          </p:nvPr>
        </p:nvSpPr>
        <p:spPr/>
        <p:txBody>
          <a:bodyPr/>
          <a:lstStyle/>
          <a:p>
            <a:r>
              <a:rPr lang="en-US" sz="2400" dirty="0">
                <a:solidFill>
                  <a:prstClr val="black">
                    <a:hueOff val="0"/>
                    <a:satOff val="0"/>
                    <a:lumOff val="0"/>
                    <a:alphaOff val="0"/>
                  </a:prstClr>
                </a:solidFill>
                <a:latin typeface="Corbel" panose="020B0503020204020204"/>
              </a:rPr>
              <a:t>Sparse index contains only the anchor records </a:t>
            </a:r>
          </a:p>
          <a:p>
            <a:pPr algn="just" fontAlgn="base">
              <a:buFont typeface="Arial" panose="020B0604020202020204" pitchFamily="34" charset="0"/>
              <a:buChar char="•"/>
            </a:pPr>
            <a:r>
              <a:rPr lang="en-US" sz="2400" dirty="0">
                <a:solidFill>
                  <a:prstClr val="black">
                    <a:hueOff val="0"/>
                    <a:satOff val="0"/>
                    <a:lumOff val="0"/>
                    <a:alphaOff val="0"/>
                  </a:prstClr>
                </a:solidFill>
                <a:latin typeface="Corbel" panose="020B0503020204020204"/>
              </a:rPr>
              <a:t>To locate a record, we find the index record with the largest search key value &lt;= search key value we are looking for.</a:t>
            </a:r>
          </a:p>
          <a:p>
            <a:pPr algn="just" fontAlgn="base">
              <a:buFont typeface="Arial" panose="020B0604020202020204" pitchFamily="34" charset="0"/>
              <a:buChar char="•"/>
            </a:pPr>
            <a:r>
              <a:rPr lang="en-US" sz="2400" dirty="0">
                <a:solidFill>
                  <a:prstClr val="black">
                    <a:hueOff val="0"/>
                    <a:satOff val="0"/>
                    <a:lumOff val="0"/>
                    <a:alphaOff val="0"/>
                  </a:prstClr>
                </a:solidFill>
                <a:latin typeface="Corbel" panose="020B0503020204020204"/>
              </a:rPr>
              <a:t>We start at that record pointed to by the index record, and proceed along with the pointers in the file (sequentially) until we find the desired record.</a:t>
            </a:r>
          </a:p>
          <a:p>
            <a:endParaRPr lang="en-US" dirty="0"/>
          </a:p>
        </p:txBody>
      </p:sp>
      <p:sp>
        <p:nvSpPr>
          <p:cNvPr id="4" name="Footer Placeholder 3">
            <a:extLst>
              <a:ext uri="{FF2B5EF4-FFF2-40B4-BE49-F238E27FC236}">
                <a16:creationId xmlns:a16="http://schemas.microsoft.com/office/drawing/2014/main" id="{B76B65B8-2212-4A70-BD89-CEF28917372E}"/>
              </a:ext>
            </a:extLst>
          </p:cNvPr>
          <p:cNvSpPr>
            <a:spLocks noGrp="1"/>
          </p:cNvSpPr>
          <p:nvPr>
            <p:ph type="ftr" sz="quarter" idx="11"/>
          </p:nvPr>
        </p:nvSpPr>
        <p:spPr/>
        <p:txBody>
          <a:bodyPr/>
          <a:lstStyle/>
          <a:p>
            <a:pPr algn="l"/>
            <a:r>
              <a:rPr lang="en-US"/>
              <a:t>Radhika Rani Chintala</a:t>
            </a:r>
            <a:endParaRPr lang="en-US" dirty="0"/>
          </a:p>
        </p:txBody>
      </p:sp>
      <p:pic>
        <p:nvPicPr>
          <p:cNvPr id="7170" name="Picture 2" descr="Indexing in Databases with EXAMPLES">
            <a:extLst>
              <a:ext uri="{FF2B5EF4-FFF2-40B4-BE49-F238E27FC236}">
                <a16:creationId xmlns:a16="http://schemas.microsoft.com/office/drawing/2014/main" id="{2871B064-2C3A-487B-9265-4212A790A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31" y="1447014"/>
            <a:ext cx="4886794" cy="42620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5359FEF-0D54-4BAD-AEE8-E157969728A7}"/>
              </a:ext>
            </a:extLst>
          </p:cNvPr>
          <p:cNvSpPr txBox="1"/>
          <p:nvPr/>
        </p:nvSpPr>
        <p:spPr>
          <a:xfrm>
            <a:off x="5234064" y="4401896"/>
            <a:ext cx="6535711" cy="523220"/>
          </a:xfrm>
          <a:prstGeom prst="rect">
            <a:avLst/>
          </a:prstGeom>
          <a:solidFill>
            <a:srgbClr val="92D050"/>
          </a:solidFill>
          <a:ln>
            <a:solidFill>
              <a:schemeClr val="tx1"/>
            </a:solidFill>
          </a:ln>
        </p:spPr>
        <p:txBody>
          <a:bodyPr wrap="square" rtlCol="0">
            <a:spAutoFit/>
          </a:bodyPr>
          <a:lstStyle/>
          <a:p>
            <a:r>
              <a:rPr lang="en-US" sz="2800" b="1" dirty="0"/>
              <a:t>No. of records in IT = No. of blocks in HD</a:t>
            </a:r>
          </a:p>
        </p:txBody>
      </p:sp>
      <p:sp>
        <p:nvSpPr>
          <p:cNvPr id="7" name="TextBox 6">
            <a:extLst>
              <a:ext uri="{FF2B5EF4-FFF2-40B4-BE49-F238E27FC236}">
                <a16:creationId xmlns:a16="http://schemas.microsoft.com/office/drawing/2014/main" id="{448063B7-1EB6-416E-B891-DA144C38E094}"/>
              </a:ext>
            </a:extLst>
          </p:cNvPr>
          <p:cNvSpPr txBox="1"/>
          <p:nvPr/>
        </p:nvSpPr>
        <p:spPr>
          <a:xfrm>
            <a:off x="6105993" y="5251503"/>
            <a:ext cx="4884297" cy="646331"/>
          </a:xfrm>
          <a:prstGeom prst="rect">
            <a:avLst/>
          </a:prstGeom>
          <a:solidFill>
            <a:schemeClr val="accent3"/>
          </a:solidFill>
          <a:ln>
            <a:solidFill>
              <a:schemeClr val="tx1"/>
            </a:solidFill>
          </a:ln>
        </p:spPr>
        <p:txBody>
          <a:bodyPr wrap="square" rtlCol="0">
            <a:spAutoFit/>
          </a:bodyPr>
          <a:lstStyle/>
          <a:p>
            <a:pPr algn="just"/>
            <a:r>
              <a:rPr lang="en-US" sz="2800" b="1" dirty="0"/>
              <a:t>Time Complexity = log</a:t>
            </a:r>
            <a:r>
              <a:rPr lang="en-US" b="1" dirty="0"/>
              <a:t>2</a:t>
            </a:r>
            <a:r>
              <a:rPr lang="en-US" sz="2800" b="1" dirty="0"/>
              <a:t>N + </a:t>
            </a:r>
            <a:r>
              <a:rPr lang="en-US" sz="3600" b="1" dirty="0"/>
              <a:t>1</a:t>
            </a:r>
            <a:r>
              <a:rPr lang="en-US" sz="2800" b="1" dirty="0"/>
              <a:t> </a:t>
            </a:r>
          </a:p>
        </p:txBody>
      </p:sp>
    </p:spTree>
    <p:extLst>
      <p:ext uri="{BB962C8B-B14F-4D97-AF65-F5344CB8AC3E}">
        <p14:creationId xmlns:p14="http://schemas.microsoft.com/office/powerpoint/2010/main" val="71062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AD06-D79D-488D-B223-2F57D623D233}"/>
              </a:ext>
            </a:extLst>
          </p:cNvPr>
          <p:cNvSpPr>
            <a:spLocks noGrp="1"/>
          </p:cNvSpPr>
          <p:nvPr>
            <p:ph type="title"/>
          </p:nvPr>
        </p:nvSpPr>
        <p:spPr>
          <a:xfrm>
            <a:off x="762000" y="178436"/>
            <a:ext cx="3833906" cy="1335572"/>
          </a:xfrm>
        </p:spPr>
        <p:txBody>
          <a:bodyPr>
            <a:normAutofit fontScale="90000"/>
          </a:bodyPr>
          <a:lstStyle/>
          <a:p>
            <a:pPr algn="ctr"/>
            <a:r>
              <a:rPr lang="en-US" b="1" dirty="0"/>
              <a:t>Clustered Indexing</a:t>
            </a:r>
          </a:p>
        </p:txBody>
      </p:sp>
      <p:sp>
        <p:nvSpPr>
          <p:cNvPr id="3" name="Content Placeholder 2">
            <a:extLst>
              <a:ext uri="{FF2B5EF4-FFF2-40B4-BE49-F238E27FC236}">
                <a16:creationId xmlns:a16="http://schemas.microsoft.com/office/drawing/2014/main" id="{D2D52FAF-BB49-4079-AE21-8EAC553145EC}"/>
              </a:ext>
            </a:extLst>
          </p:cNvPr>
          <p:cNvSpPr>
            <a:spLocks noGrp="1"/>
          </p:cNvSpPr>
          <p:nvPr>
            <p:ph idx="1"/>
          </p:nvPr>
        </p:nvSpPr>
        <p:spPr/>
        <p:txBody>
          <a:bodyPr>
            <a:normAutofit/>
          </a:bodyPr>
          <a:lstStyle/>
          <a:p>
            <a:pPr algn="just"/>
            <a:r>
              <a:rPr lang="en-US" dirty="0">
                <a:solidFill>
                  <a:prstClr val="black">
                    <a:hueOff val="0"/>
                    <a:satOff val="0"/>
                    <a:lumOff val="0"/>
                    <a:alphaOff val="0"/>
                  </a:prstClr>
                </a:solidFill>
                <a:latin typeface="Corbel" panose="020B0503020204020204"/>
              </a:rPr>
              <a:t>Clustering index is defined on an ordered data file. The data file is ordered on a non-key field.</a:t>
            </a:r>
          </a:p>
          <a:p>
            <a:pPr algn="just"/>
            <a:endParaRPr lang="en-US" dirty="0">
              <a:solidFill>
                <a:prstClr val="black">
                  <a:hueOff val="0"/>
                  <a:satOff val="0"/>
                  <a:lumOff val="0"/>
                  <a:alphaOff val="0"/>
                </a:prstClr>
              </a:solidFill>
              <a:latin typeface="Corbel" panose="020B0503020204020204"/>
            </a:endParaRPr>
          </a:p>
          <a:p>
            <a:pPr algn="just"/>
            <a:r>
              <a:rPr lang="en-US" dirty="0">
                <a:solidFill>
                  <a:prstClr val="black">
                    <a:hueOff val="0"/>
                    <a:satOff val="0"/>
                    <a:lumOff val="0"/>
                    <a:alphaOff val="0"/>
                  </a:prstClr>
                </a:solidFill>
                <a:latin typeface="Corbel" panose="020B0503020204020204"/>
              </a:rPr>
              <a:t>In some cases, the index is created on non-primary key columns which may not be unique for each record. </a:t>
            </a:r>
          </a:p>
          <a:p>
            <a:pPr algn="just"/>
            <a:endParaRPr lang="en-US" dirty="0">
              <a:solidFill>
                <a:prstClr val="black">
                  <a:hueOff val="0"/>
                  <a:satOff val="0"/>
                  <a:lumOff val="0"/>
                  <a:alphaOff val="0"/>
                </a:prstClr>
              </a:solidFill>
              <a:latin typeface="Corbel" panose="020B0503020204020204"/>
            </a:endParaRPr>
          </a:p>
          <a:p>
            <a:pPr algn="just"/>
            <a:r>
              <a:rPr lang="en-US" dirty="0">
                <a:solidFill>
                  <a:prstClr val="black">
                    <a:hueOff val="0"/>
                    <a:satOff val="0"/>
                    <a:lumOff val="0"/>
                    <a:alphaOff val="0"/>
                  </a:prstClr>
                </a:solidFill>
                <a:latin typeface="Corbel" panose="020B0503020204020204"/>
              </a:rPr>
              <a:t>In such cases, in order to identify the records faster, we will group two or more columns together to get the unique values and create index out of them. This method is known as the clustering index. </a:t>
            </a:r>
          </a:p>
          <a:p>
            <a:pPr algn="just"/>
            <a:endParaRPr lang="en-US" dirty="0">
              <a:solidFill>
                <a:prstClr val="black">
                  <a:hueOff val="0"/>
                  <a:satOff val="0"/>
                  <a:lumOff val="0"/>
                  <a:alphaOff val="0"/>
                </a:prstClr>
              </a:solidFill>
              <a:latin typeface="Corbel" panose="020B0503020204020204"/>
            </a:endParaRPr>
          </a:p>
          <a:p>
            <a:pPr algn="just"/>
            <a:r>
              <a:rPr lang="en-US" dirty="0">
                <a:solidFill>
                  <a:prstClr val="black">
                    <a:hueOff val="0"/>
                    <a:satOff val="0"/>
                    <a:lumOff val="0"/>
                    <a:alphaOff val="0"/>
                  </a:prstClr>
                </a:solidFill>
                <a:latin typeface="Corbel" panose="020B0503020204020204"/>
              </a:rPr>
              <a:t>Basically, records with similar characteristics are grouped together and indexes are created for these groups.</a:t>
            </a:r>
          </a:p>
        </p:txBody>
      </p:sp>
      <p:sp>
        <p:nvSpPr>
          <p:cNvPr id="4" name="Footer Placeholder 3">
            <a:extLst>
              <a:ext uri="{FF2B5EF4-FFF2-40B4-BE49-F238E27FC236}">
                <a16:creationId xmlns:a16="http://schemas.microsoft.com/office/drawing/2014/main" id="{547BB9E9-D402-451F-BCF7-011762B6BB3B}"/>
              </a:ext>
            </a:extLst>
          </p:cNvPr>
          <p:cNvSpPr>
            <a:spLocks noGrp="1"/>
          </p:cNvSpPr>
          <p:nvPr>
            <p:ph type="ftr" sz="quarter" idx="11"/>
          </p:nvPr>
        </p:nvSpPr>
        <p:spPr/>
        <p:txBody>
          <a:bodyPr/>
          <a:lstStyle/>
          <a:p>
            <a:pPr algn="l"/>
            <a:r>
              <a:rPr lang="en-US"/>
              <a:t>Radhika Rani Chintala</a:t>
            </a:r>
            <a:endParaRPr lang="en-US" dirty="0"/>
          </a:p>
        </p:txBody>
      </p:sp>
      <p:pic>
        <p:nvPicPr>
          <p:cNvPr id="6" name="Picture 5">
            <a:extLst>
              <a:ext uri="{FF2B5EF4-FFF2-40B4-BE49-F238E27FC236}">
                <a16:creationId xmlns:a16="http://schemas.microsoft.com/office/drawing/2014/main" id="{3483C1C8-00BA-46FA-8D84-671AC2A1AB10}"/>
              </a:ext>
            </a:extLst>
          </p:cNvPr>
          <p:cNvPicPr>
            <a:picLocks noChangeAspect="1"/>
          </p:cNvPicPr>
          <p:nvPr/>
        </p:nvPicPr>
        <p:blipFill>
          <a:blip r:embed="rId2"/>
          <a:stretch>
            <a:fillRect/>
          </a:stretch>
        </p:blipFill>
        <p:spPr>
          <a:xfrm>
            <a:off x="344774" y="1827604"/>
            <a:ext cx="4755082" cy="4325079"/>
          </a:xfrm>
          <a:prstGeom prst="rect">
            <a:avLst/>
          </a:prstGeom>
        </p:spPr>
      </p:pic>
    </p:spTree>
    <p:extLst>
      <p:ext uri="{BB962C8B-B14F-4D97-AF65-F5344CB8AC3E}">
        <p14:creationId xmlns:p14="http://schemas.microsoft.com/office/powerpoint/2010/main" val="343729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C4BF-C695-4969-AAFB-AEA9099D6ABB}"/>
              </a:ext>
            </a:extLst>
          </p:cNvPr>
          <p:cNvSpPr>
            <a:spLocks noGrp="1"/>
          </p:cNvSpPr>
          <p:nvPr>
            <p:ph type="title"/>
          </p:nvPr>
        </p:nvSpPr>
        <p:spPr>
          <a:xfrm>
            <a:off x="0" y="559678"/>
            <a:ext cx="4832909" cy="3577607"/>
          </a:xfrm>
        </p:spPr>
        <p:txBody>
          <a:bodyPr>
            <a:normAutofit fontScale="90000"/>
          </a:bodyPr>
          <a:lstStyle/>
          <a:p>
            <a:pPr algn="l"/>
            <a:r>
              <a:rPr lang="en-US" sz="2800" dirty="0"/>
              <a:t>Contains block pointer which points to the next block data with the same clustering field value.</a:t>
            </a:r>
            <a:br>
              <a:rPr lang="en-US" sz="2800" dirty="0"/>
            </a:br>
            <a:br>
              <a:rPr lang="en-US" sz="2800" dirty="0"/>
            </a:br>
            <a:r>
              <a:rPr lang="en-US" sz="2800" dirty="0"/>
              <a:t>Searching criteria is little bit increased.</a:t>
            </a:r>
            <a:br>
              <a:rPr lang="en-US" sz="2800" dirty="0"/>
            </a:br>
            <a:br>
              <a:rPr lang="en-US" sz="2800" dirty="0"/>
            </a:br>
            <a:r>
              <a:rPr lang="en-US" sz="2800" dirty="0"/>
              <a:t>Uses Sparse index</a:t>
            </a:r>
            <a:br>
              <a:rPr lang="en-US" dirty="0"/>
            </a:br>
            <a:br>
              <a:rPr lang="en-US" dirty="0"/>
            </a:br>
            <a:endParaRPr lang="en-US" dirty="0"/>
          </a:p>
        </p:txBody>
      </p:sp>
      <p:sp>
        <p:nvSpPr>
          <p:cNvPr id="3" name="Content Placeholder 2">
            <a:extLst>
              <a:ext uri="{FF2B5EF4-FFF2-40B4-BE49-F238E27FC236}">
                <a16:creationId xmlns:a16="http://schemas.microsoft.com/office/drawing/2014/main" id="{9583B020-0E58-4DAB-A8A0-0987D05E4BF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07A0C2A-FFAF-4D09-A69D-ECEC5C1C7949}"/>
              </a:ext>
            </a:extLst>
          </p:cNvPr>
          <p:cNvSpPr>
            <a:spLocks noGrp="1"/>
          </p:cNvSpPr>
          <p:nvPr>
            <p:ph type="ftr" sz="quarter" idx="11"/>
          </p:nvPr>
        </p:nvSpPr>
        <p:spPr>
          <a:xfrm>
            <a:off x="781848" y="6242516"/>
            <a:ext cx="3814856" cy="365125"/>
          </a:xfrm>
        </p:spPr>
        <p:txBody>
          <a:bodyPr/>
          <a:lstStyle/>
          <a:p>
            <a:pPr algn="l"/>
            <a:r>
              <a:rPr lang="en-US"/>
              <a:t>Radhika Rani Chintala</a:t>
            </a:r>
            <a:endParaRPr lang="en-US" dirty="0"/>
          </a:p>
        </p:txBody>
      </p:sp>
      <p:pic>
        <p:nvPicPr>
          <p:cNvPr id="8194" name="Picture 2">
            <a:extLst>
              <a:ext uri="{FF2B5EF4-FFF2-40B4-BE49-F238E27FC236}">
                <a16:creationId xmlns:a16="http://schemas.microsoft.com/office/drawing/2014/main" id="{53130F12-7A33-40F8-8546-1D2A5F127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909" y="-1"/>
            <a:ext cx="6945780"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0E8FEB-F26B-44B3-8A8C-F181D9447C3B}"/>
              </a:ext>
            </a:extLst>
          </p:cNvPr>
          <p:cNvSpPr txBox="1"/>
          <p:nvPr/>
        </p:nvSpPr>
        <p:spPr>
          <a:xfrm>
            <a:off x="3576" y="4666886"/>
            <a:ext cx="5527794" cy="646331"/>
          </a:xfrm>
          <a:prstGeom prst="rect">
            <a:avLst/>
          </a:prstGeom>
          <a:solidFill>
            <a:schemeClr val="accent3"/>
          </a:solidFill>
          <a:ln>
            <a:solidFill>
              <a:schemeClr val="tx1"/>
            </a:solidFill>
          </a:ln>
        </p:spPr>
        <p:txBody>
          <a:bodyPr wrap="square" rtlCol="0">
            <a:spAutoFit/>
          </a:bodyPr>
          <a:lstStyle/>
          <a:p>
            <a:pPr algn="just"/>
            <a:r>
              <a:rPr lang="en-US" sz="2800" b="1" dirty="0"/>
              <a:t>Time Complexity = log</a:t>
            </a:r>
            <a:r>
              <a:rPr lang="en-US" b="1" dirty="0"/>
              <a:t>2</a:t>
            </a:r>
            <a:r>
              <a:rPr lang="en-US" sz="2800" b="1" dirty="0"/>
              <a:t>N + </a:t>
            </a:r>
            <a:r>
              <a:rPr lang="en-US" sz="3600" b="1" dirty="0"/>
              <a:t>1</a:t>
            </a:r>
            <a:r>
              <a:rPr lang="en-US" sz="2800" b="1" dirty="0"/>
              <a:t> + </a:t>
            </a:r>
            <a:r>
              <a:rPr lang="en-US" sz="3600" b="1" dirty="0"/>
              <a:t>1..</a:t>
            </a:r>
            <a:r>
              <a:rPr lang="en-US" sz="2800" b="1" dirty="0"/>
              <a:t> </a:t>
            </a:r>
          </a:p>
        </p:txBody>
      </p:sp>
    </p:spTree>
    <p:extLst>
      <p:ext uri="{BB962C8B-B14F-4D97-AF65-F5344CB8AC3E}">
        <p14:creationId xmlns:p14="http://schemas.microsoft.com/office/powerpoint/2010/main" val="2965873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3" name="Straight Connector 12">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CB3501C-0BF6-4941-B958-27196AD9A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59BDD-039D-4338-9791-81CB78B5CAD5}"/>
              </a:ext>
            </a:extLst>
          </p:cNvPr>
          <p:cNvSpPr>
            <a:spLocks noGrp="1"/>
          </p:cNvSpPr>
          <p:nvPr>
            <p:ph type="title"/>
          </p:nvPr>
        </p:nvSpPr>
        <p:spPr>
          <a:xfrm>
            <a:off x="8188391" y="1143293"/>
            <a:ext cx="3350016" cy="4268965"/>
          </a:xfrm>
        </p:spPr>
        <p:txBody>
          <a:bodyPr vert="horz" lIns="91440" tIns="45720" rIns="91440" bIns="45720" rtlCol="0" anchor="t">
            <a:normAutofit/>
          </a:bodyPr>
          <a:lstStyle/>
          <a:p>
            <a:pPr algn="ctr">
              <a:lnSpc>
                <a:spcPct val="85000"/>
              </a:lnSpc>
            </a:pPr>
            <a:br>
              <a:rPr lang="en-US" sz="3400" cap="all" dirty="0">
                <a:solidFill>
                  <a:schemeClr val="bg2"/>
                </a:solidFill>
              </a:rPr>
            </a:br>
            <a:br>
              <a:rPr lang="en-US" sz="3400" cap="all" dirty="0">
                <a:solidFill>
                  <a:schemeClr val="bg2"/>
                </a:solidFill>
              </a:rPr>
            </a:br>
            <a:r>
              <a:rPr lang="en-US" sz="3400" cap="all" dirty="0">
                <a:solidFill>
                  <a:schemeClr val="bg2"/>
                </a:solidFill>
              </a:rPr>
              <a:t>Secondary</a:t>
            </a:r>
            <a:br>
              <a:rPr lang="en-US" sz="3400" cap="all" dirty="0">
                <a:solidFill>
                  <a:schemeClr val="bg2"/>
                </a:solidFill>
              </a:rPr>
            </a:br>
            <a:br>
              <a:rPr lang="en-US" sz="3400" cap="all" dirty="0">
                <a:solidFill>
                  <a:schemeClr val="bg2"/>
                </a:solidFill>
              </a:rPr>
            </a:br>
            <a:r>
              <a:rPr lang="en-US" sz="3400" cap="all" dirty="0">
                <a:solidFill>
                  <a:schemeClr val="bg2"/>
                </a:solidFill>
              </a:rPr>
              <a:t> Indexing</a:t>
            </a:r>
          </a:p>
        </p:txBody>
      </p:sp>
      <p:sp useBgFill="1">
        <p:nvSpPr>
          <p:cNvPr id="17" name="Rectangle 16">
            <a:extLst>
              <a:ext uri="{FF2B5EF4-FFF2-40B4-BE49-F238E27FC236}">
                <a16:creationId xmlns:a16="http://schemas.microsoft.com/office/drawing/2014/main" id="{5D42485B-30FD-4C7E-978A-3962892E3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5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03E6347-0C1B-4131-8BB1-F198DEFDF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232A3357-5883-4712-B41B-8C725B30CE5B}"/>
              </a:ext>
            </a:extLst>
          </p:cNvPr>
          <p:cNvPicPr>
            <a:picLocks noGrp="1" noChangeAspect="1"/>
          </p:cNvPicPr>
          <p:nvPr>
            <p:ph idx="1"/>
          </p:nvPr>
        </p:nvPicPr>
        <p:blipFill>
          <a:blip r:embed="rId2"/>
          <a:stretch>
            <a:fillRect/>
          </a:stretch>
        </p:blipFill>
        <p:spPr>
          <a:xfrm>
            <a:off x="1128096" y="1536093"/>
            <a:ext cx="6103012" cy="4272107"/>
          </a:xfrm>
          <a:prstGeom prst="rect">
            <a:avLst/>
          </a:prstGeom>
        </p:spPr>
      </p:pic>
      <p:sp>
        <p:nvSpPr>
          <p:cNvPr id="21" name="Freeform 6">
            <a:extLst>
              <a:ext uri="{FF2B5EF4-FFF2-40B4-BE49-F238E27FC236}">
                <a16:creationId xmlns:a16="http://schemas.microsoft.com/office/drawing/2014/main" id="{97E55B52-5304-40DB-BE2D-8EEB104CA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Footer Placeholder 3">
            <a:extLst>
              <a:ext uri="{FF2B5EF4-FFF2-40B4-BE49-F238E27FC236}">
                <a16:creationId xmlns:a16="http://schemas.microsoft.com/office/drawing/2014/main" id="{00760DC2-F4CE-47D4-BC49-C6F18B7B11B0}"/>
              </a:ext>
            </a:extLst>
          </p:cNvPr>
          <p:cNvSpPr>
            <a:spLocks noGrp="1"/>
          </p:cNvSpPr>
          <p:nvPr>
            <p:ph type="ftr" sz="quarter" idx="11"/>
          </p:nvPr>
        </p:nvSpPr>
        <p:spPr>
          <a:xfrm>
            <a:off x="1128095" y="6314440"/>
            <a:ext cx="6007995" cy="365125"/>
          </a:xfrm>
        </p:spPr>
        <p:txBody>
          <a:bodyPr vert="horz" lIns="91440" tIns="45720" rIns="91440" bIns="45720" rtlCol="0" anchor="t">
            <a:normAutofit/>
          </a:bodyPr>
          <a:lstStyle/>
          <a:p>
            <a:pPr algn="l" defTabSz="914400">
              <a:spcAft>
                <a:spcPts val="600"/>
              </a:spcAft>
            </a:pPr>
            <a:r>
              <a:rPr lang="en-US" b="0" i="1" kern="1200" baseline="0">
                <a:solidFill>
                  <a:schemeClr val="tx1"/>
                </a:solidFill>
                <a:latin typeface="+mj-lt"/>
                <a:ea typeface="+mn-ea"/>
                <a:cs typeface="+mn-cs"/>
              </a:rPr>
              <a:t>Radhika Rani Chintala</a:t>
            </a:r>
          </a:p>
        </p:txBody>
      </p:sp>
    </p:spTree>
    <p:extLst>
      <p:ext uri="{BB962C8B-B14F-4D97-AF65-F5344CB8AC3E}">
        <p14:creationId xmlns:p14="http://schemas.microsoft.com/office/powerpoint/2010/main" val="469572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557C-1C43-474D-A5B1-6E9D8C6C2706}"/>
              </a:ext>
            </a:extLst>
          </p:cNvPr>
          <p:cNvSpPr>
            <a:spLocks noGrp="1"/>
          </p:cNvSpPr>
          <p:nvPr>
            <p:ph type="title"/>
          </p:nvPr>
        </p:nvSpPr>
        <p:spPr>
          <a:xfrm>
            <a:off x="349551" y="559678"/>
            <a:ext cx="4658803" cy="4952492"/>
          </a:xfrm>
        </p:spPr>
        <p:txBody>
          <a:bodyPr/>
          <a:lstStyle/>
          <a:p>
            <a:pPr algn="ctr"/>
            <a:r>
              <a:rPr lang="en-US" sz="3200" b="1" dirty="0"/>
              <a:t>Unordered file with secondary key</a:t>
            </a:r>
            <a:endParaRPr lang="en-US" b="1" dirty="0"/>
          </a:p>
        </p:txBody>
      </p:sp>
      <p:sp>
        <p:nvSpPr>
          <p:cNvPr id="3" name="Content Placeholder 2">
            <a:extLst>
              <a:ext uri="{FF2B5EF4-FFF2-40B4-BE49-F238E27FC236}">
                <a16:creationId xmlns:a16="http://schemas.microsoft.com/office/drawing/2014/main" id="{7CEC5208-B46A-40A6-B304-397D277F7CD8}"/>
              </a:ext>
            </a:extLst>
          </p:cNvPr>
          <p:cNvSpPr>
            <a:spLocks noGrp="1"/>
          </p:cNvSpPr>
          <p:nvPr>
            <p:ph idx="1"/>
          </p:nvPr>
        </p:nvSpPr>
        <p:spPr>
          <a:xfrm>
            <a:off x="5726242" y="569066"/>
            <a:ext cx="5913308" cy="5655156"/>
          </a:xfrm>
        </p:spPr>
        <p:txBody>
          <a:bodyPr>
            <a:normAutofit/>
          </a:bodyPr>
          <a:lstStyle/>
          <a:p>
            <a:pPr marL="0" indent="0" algn="ctr">
              <a:buNone/>
            </a:pPr>
            <a:r>
              <a:rPr lang="en-US" sz="3200" b="1" u="sng" dirty="0"/>
              <a:t>Secondary Index Example</a:t>
            </a:r>
          </a:p>
          <a:p>
            <a:pPr marL="0" indent="0" algn="ctr">
              <a:buNone/>
            </a:pPr>
            <a:endParaRPr lang="en-US" sz="3200" b="1" u="sng" dirty="0"/>
          </a:p>
          <a:p>
            <a:r>
              <a:rPr lang="en-US" sz="2800" dirty="0"/>
              <a:t>File is ordered on Eid(Primary Key)</a:t>
            </a:r>
          </a:p>
          <a:p>
            <a:r>
              <a:rPr lang="en-US" sz="2800" dirty="0"/>
              <a:t>Search to be done using </a:t>
            </a:r>
            <a:r>
              <a:rPr lang="en-US" sz="2800" dirty="0" err="1"/>
              <a:t>Pno</a:t>
            </a:r>
            <a:endParaRPr lang="en-US" sz="2800" dirty="0"/>
          </a:p>
          <a:p>
            <a:r>
              <a:rPr lang="en-US" sz="2800" dirty="0"/>
              <a:t>So, Index table will maintain </a:t>
            </a:r>
            <a:r>
              <a:rPr lang="en-US" sz="2800" dirty="0" err="1"/>
              <a:t>Pno</a:t>
            </a:r>
            <a:r>
              <a:rPr lang="en-US" sz="2800" dirty="0"/>
              <a:t> as a key and in ordered.</a:t>
            </a:r>
          </a:p>
        </p:txBody>
      </p:sp>
      <p:sp>
        <p:nvSpPr>
          <p:cNvPr id="4" name="Footer Placeholder 3">
            <a:extLst>
              <a:ext uri="{FF2B5EF4-FFF2-40B4-BE49-F238E27FC236}">
                <a16:creationId xmlns:a16="http://schemas.microsoft.com/office/drawing/2014/main" id="{0A892D5C-BE52-4F22-8DC2-D089352B0055}"/>
              </a:ext>
            </a:extLst>
          </p:cNvPr>
          <p:cNvSpPr>
            <a:spLocks noGrp="1"/>
          </p:cNvSpPr>
          <p:nvPr>
            <p:ph type="ftr" sz="quarter" idx="11"/>
          </p:nvPr>
        </p:nvSpPr>
        <p:spPr/>
        <p:txBody>
          <a:bodyPr/>
          <a:lstStyle/>
          <a:p>
            <a:pPr algn="l"/>
            <a:r>
              <a:rPr lang="en-US"/>
              <a:t>Radhika Rani Chintala</a:t>
            </a:r>
            <a:endParaRPr lang="en-US" dirty="0"/>
          </a:p>
        </p:txBody>
      </p:sp>
      <p:pic>
        <p:nvPicPr>
          <p:cNvPr id="19" name="Picture 18">
            <a:extLst>
              <a:ext uri="{FF2B5EF4-FFF2-40B4-BE49-F238E27FC236}">
                <a16:creationId xmlns:a16="http://schemas.microsoft.com/office/drawing/2014/main" id="{75452C5D-A16C-461C-95A8-0BB2D0896C07}"/>
              </a:ext>
            </a:extLst>
          </p:cNvPr>
          <p:cNvPicPr>
            <a:picLocks noChangeAspect="1"/>
          </p:cNvPicPr>
          <p:nvPr/>
        </p:nvPicPr>
        <p:blipFill>
          <a:blip r:embed="rId2"/>
          <a:stretch>
            <a:fillRect/>
          </a:stretch>
        </p:blipFill>
        <p:spPr>
          <a:xfrm>
            <a:off x="340027" y="1950328"/>
            <a:ext cx="4658803" cy="3743749"/>
          </a:xfrm>
          <a:prstGeom prst="rect">
            <a:avLst/>
          </a:prstGeom>
        </p:spPr>
      </p:pic>
      <p:sp>
        <p:nvSpPr>
          <p:cNvPr id="21" name="TextBox 20">
            <a:extLst>
              <a:ext uri="{FF2B5EF4-FFF2-40B4-BE49-F238E27FC236}">
                <a16:creationId xmlns:a16="http://schemas.microsoft.com/office/drawing/2014/main" id="{17ED6E39-3711-4F12-B231-60CF7C7A9B60}"/>
              </a:ext>
            </a:extLst>
          </p:cNvPr>
          <p:cNvSpPr txBox="1"/>
          <p:nvPr/>
        </p:nvSpPr>
        <p:spPr>
          <a:xfrm>
            <a:off x="6105993" y="5251503"/>
            <a:ext cx="4884297" cy="646331"/>
          </a:xfrm>
          <a:prstGeom prst="rect">
            <a:avLst/>
          </a:prstGeom>
          <a:solidFill>
            <a:schemeClr val="accent3"/>
          </a:solidFill>
          <a:ln>
            <a:solidFill>
              <a:schemeClr val="tx1"/>
            </a:solidFill>
          </a:ln>
        </p:spPr>
        <p:txBody>
          <a:bodyPr wrap="square" rtlCol="0">
            <a:spAutoFit/>
          </a:bodyPr>
          <a:lstStyle/>
          <a:p>
            <a:pPr algn="just"/>
            <a:r>
              <a:rPr lang="en-US" sz="2800" b="1" dirty="0"/>
              <a:t>Time Complexity = log</a:t>
            </a:r>
            <a:r>
              <a:rPr lang="en-US" b="1" dirty="0"/>
              <a:t>2</a:t>
            </a:r>
            <a:r>
              <a:rPr lang="en-US" sz="2800" b="1" dirty="0"/>
              <a:t>N + </a:t>
            </a:r>
            <a:r>
              <a:rPr lang="en-US" sz="3600" b="1" dirty="0"/>
              <a:t>1</a:t>
            </a:r>
            <a:r>
              <a:rPr lang="en-US" sz="2800" b="1" dirty="0"/>
              <a:t> </a:t>
            </a:r>
          </a:p>
        </p:txBody>
      </p:sp>
    </p:spTree>
    <p:extLst>
      <p:ext uri="{BB962C8B-B14F-4D97-AF65-F5344CB8AC3E}">
        <p14:creationId xmlns:p14="http://schemas.microsoft.com/office/powerpoint/2010/main" val="2629571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557C-1C43-474D-A5B1-6E9D8C6C2706}"/>
              </a:ext>
            </a:extLst>
          </p:cNvPr>
          <p:cNvSpPr>
            <a:spLocks noGrp="1"/>
          </p:cNvSpPr>
          <p:nvPr>
            <p:ph type="title"/>
          </p:nvPr>
        </p:nvSpPr>
        <p:spPr>
          <a:xfrm>
            <a:off x="349551" y="559678"/>
            <a:ext cx="4658803" cy="4952492"/>
          </a:xfrm>
        </p:spPr>
        <p:txBody>
          <a:bodyPr/>
          <a:lstStyle/>
          <a:p>
            <a:pPr algn="ctr"/>
            <a:r>
              <a:rPr lang="en-US" sz="3200" b="1" dirty="0"/>
              <a:t>Unordered file with Non-key</a:t>
            </a:r>
            <a:endParaRPr lang="en-US" b="1" dirty="0"/>
          </a:p>
        </p:txBody>
      </p:sp>
      <p:sp>
        <p:nvSpPr>
          <p:cNvPr id="3" name="Content Placeholder 2">
            <a:extLst>
              <a:ext uri="{FF2B5EF4-FFF2-40B4-BE49-F238E27FC236}">
                <a16:creationId xmlns:a16="http://schemas.microsoft.com/office/drawing/2014/main" id="{7CEC5208-B46A-40A6-B304-397D277F7CD8}"/>
              </a:ext>
            </a:extLst>
          </p:cNvPr>
          <p:cNvSpPr>
            <a:spLocks noGrp="1"/>
          </p:cNvSpPr>
          <p:nvPr>
            <p:ph idx="1"/>
          </p:nvPr>
        </p:nvSpPr>
        <p:spPr>
          <a:xfrm>
            <a:off x="6626526" y="569066"/>
            <a:ext cx="5095782" cy="5655156"/>
          </a:xfrm>
        </p:spPr>
        <p:txBody>
          <a:bodyPr>
            <a:normAutofit fontScale="92500"/>
          </a:bodyPr>
          <a:lstStyle/>
          <a:p>
            <a:pPr marL="0" indent="0" algn="ctr">
              <a:buNone/>
            </a:pPr>
            <a:r>
              <a:rPr lang="en-US" sz="3200" b="1" u="sng" dirty="0"/>
              <a:t>Secondary Index Example</a:t>
            </a:r>
          </a:p>
          <a:p>
            <a:pPr marL="0" indent="0" algn="ctr">
              <a:buNone/>
            </a:pPr>
            <a:endParaRPr lang="en-US" sz="3200" b="1" u="sng" dirty="0"/>
          </a:p>
          <a:p>
            <a:pPr algn="just"/>
            <a:r>
              <a:rPr lang="en-US" sz="2600" dirty="0"/>
              <a:t>Search done by </a:t>
            </a:r>
            <a:r>
              <a:rPr lang="en-US" sz="2600" dirty="0" err="1"/>
              <a:t>Ename</a:t>
            </a:r>
            <a:r>
              <a:rPr lang="en-US" sz="2600" dirty="0"/>
              <a:t>(Non-key)</a:t>
            </a:r>
          </a:p>
          <a:p>
            <a:pPr algn="just"/>
            <a:r>
              <a:rPr lang="en-US" sz="2600" dirty="0"/>
              <a:t>Index file contains </a:t>
            </a:r>
            <a:r>
              <a:rPr lang="en-US" sz="2600" dirty="0" err="1"/>
              <a:t>Ename</a:t>
            </a:r>
            <a:r>
              <a:rPr lang="en-US" sz="2600" dirty="0"/>
              <a:t> as key and is ordered.</a:t>
            </a:r>
          </a:p>
          <a:p>
            <a:pPr algn="just"/>
            <a:r>
              <a:rPr lang="en-US" sz="2600" dirty="0"/>
              <a:t>Maintains intermediate index layer which contains block of record pointers.</a:t>
            </a:r>
          </a:p>
          <a:p>
            <a:pPr algn="just"/>
            <a:r>
              <a:rPr lang="en-US" sz="2600" dirty="0"/>
              <a:t>Pointer in IT points to a particular block and the record pointers in that block will point to the record in HD.</a:t>
            </a:r>
          </a:p>
        </p:txBody>
      </p:sp>
      <p:sp>
        <p:nvSpPr>
          <p:cNvPr id="4" name="Footer Placeholder 3">
            <a:extLst>
              <a:ext uri="{FF2B5EF4-FFF2-40B4-BE49-F238E27FC236}">
                <a16:creationId xmlns:a16="http://schemas.microsoft.com/office/drawing/2014/main" id="{0A892D5C-BE52-4F22-8DC2-D089352B0055}"/>
              </a:ext>
            </a:extLst>
          </p:cNvPr>
          <p:cNvSpPr>
            <a:spLocks noGrp="1"/>
          </p:cNvSpPr>
          <p:nvPr>
            <p:ph type="ftr" sz="quarter" idx="11"/>
          </p:nvPr>
        </p:nvSpPr>
        <p:spPr/>
        <p:txBody>
          <a:bodyPr/>
          <a:lstStyle/>
          <a:p>
            <a:pPr algn="l"/>
            <a:r>
              <a:rPr lang="en-US"/>
              <a:t>Radhika Rani Chintala</a:t>
            </a:r>
            <a:endParaRPr lang="en-US" dirty="0"/>
          </a:p>
        </p:txBody>
      </p:sp>
      <p:pic>
        <p:nvPicPr>
          <p:cNvPr id="6" name="Picture 5">
            <a:extLst>
              <a:ext uri="{FF2B5EF4-FFF2-40B4-BE49-F238E27FC236}">
                <a16:creationId xmlns:a16="http://schemas.microsoft.com/office/drawing/2014/main" id="{068AEA86-FF68-4104-A645-0E8CA9584779}"/>
              </a:ext>
            </a:extLst>
          </p:cNvPr>
          <p:cNvPicPr>
            <a:picLocks noChangeAspect="1"/>
          </p:cNvPicPr>
          <p:nvPr/>
        </p:nvPicPr>
        <p:blipFill>
          <a:blip r:embed="rId2"/>
          <a:stretch>
            <a:fillRect/>
          </a:stretch>
        </p:blipFill>
        <p:spPr>
          <a:xfrm>
            <a:off x="0" y="1762125"/>
            <a:ext cx="6276975" cy="3994098"/>
          </a:xfrm>
          <a:prstGeom prst="rect">
            <a:avLst/>
          </a:prstGeom>
        </p:spPr>
      </p:pic>
      <p:sp>
        <p:nvSpPr>
          <p:cNvPr id="7" name="TextBox 6">
            <a:extLst>
              <a:ext uri="{FF2B5EF4-FFF2-40B4-BE49-F238E27FC236}">
                <a16:creationId xmlns:a16="http://schemas.microsoft.com/office/drawing/2014/main" id="{F468CDB1-D960-4E64-8C6B-CC6D07A7E770}"/>
              </a:ext>
            </a:extLst>
          </p:cNvPr>
          <p:cNvSpPr txBox="1"/>
          <p:nvPr/>
        </p:nvSpPr>
        <p:spPr>
          <a:xfrm>
            <a:off x="6194514" y="6033234"/>
            <a:ext cx="5527794" cy="646331"/>
          </a:xfrm>
          <a:prstGeom prst="rect">
            <a:avLst/>
          </a:prstGeom>
          <a:solidFill>
            <a:schemeClr val="accent3"/>
          </a:solidFill>
          <a:ln>
            <a:solidFill>
              <a:schemeClr val="tx1"/>
            </a:solidFill>
          </a:ln>
        </p:spPr>
        <p:txBody>
          <a:bodyPr wrap="square" rtlCol="0">
            <a:spAutoFit/>
          </a:bodyPr>
          <a:lstStyle/>
          <a:p>
            <a:pPr algn="just"/>
            <a:r>
              <a:rPr lang="en-US" sz="2800" b="1" dirty="0"/>
              <a:t>Time Complexity = log</a:t>
            </a:r>
            <a:r>
              <a:rPr lang="en-US" b="1" dirty="0"/>
              <a:t>2</a:t>
            </a:r>
            <a:r>
              <a:rPr lang="en-US" sz="2800" b="1" dirty="0"/>
              <a:t>N + </a:t>
            </a:r>
            <a:r>
              <a:rPr lang="en-US" sz="3600" b="1" dirty="0"/>
              <a:t>1</a:t>
            </a:r>
            <a:r>
              <a:rPr lang="en-US" sz="2800" b="1" dirty="0"/>
              <a:t> + </a:t>
            </a:r>
            <a:r>
              <a:rPr lang="en-US" sz="3600" b="1" dirty="0"/>
              <a:t>1</a:t>
            </a:r>
            <a:r>
              <a:rPr lang="en-US" sz="2800" b="1" dirty="0"/>
              <a:t> </a:t>
            </a:r>
          </a:p>
        </p:txBody>
      </p:sp>
    </p:spTree>
    <p:extLst>
      <p:ext uri="{BB962C8B-B14F-4D97-AF65-F5344CB8AC3E}">
        <p14:creationId xmlns:p14="http://schemas.microsoft.com/office/powerpoint/2010/main" val="401065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8613-5454-43B8-B012-564AB1C73408}"/>
              </a:ext>
            </a:extLst>
          </p:cNvPr>
          <p:cNvSpPr>
            <a:spLocks noGrp="1"/>
          </p:cNvSpPr>
          <p:nvPr>
            <p:ph type="title"/>
          </p:nvPr>
        </p:nvSpPr>
        <p:spPr/>
        <p:txBody>
          <a:bodyPr/>
          <a:lstStyle/>
          <a:p>
            <a:pPr algn="l"/>
            <a:r>
              <a:rPr lang="en-US" b="1" dirty="0"/>
              <a:t>Multilevel Indexing</a:t>
            </a:r>
            <a:br>
              <a:rPr lang="en-US" dirty="0"/>
            </a:br>
            <a:br>
              <a:rPr lang="en-US" dirty="0"/>
            </a:br>
            <a:br>
              <a:rPr lang="en-US" dirty="0"/>
            </a:br>
            <a:r>
              <a:rPr lang="en-US" sz="3600" i="0" dirty="0">
                <a:solidFill>
                  <a:srgbClr val="000000"/>
                </a:solidFill>
                <a:latin typeface="Gill Sans"/>
              </a:rPr>
              <a:t>C</a:t>
            </a:r>
            <a:r>
              <a:rPr lang="en-US" sz="3600" b="0" i="0" dirty="0">
                <a:solidFill>
                  <a:srgbClr val="000000"/>
                </a:solidFill>
                <a:effectLst/>
                <a:latin typeface="Gill Sans"/>
              </a:rPr>
              <a:t>reating an index on the index</a:t>
            </a:r>
            <a:endParaRPr lang="en-US" dirty="0"/>
          </a:p>
        </p:txBody>
      </p:sp>
      <p:sp>
        <p:nvSpPr>
          <p:cNvPr id="3" name="Content Placeholder 2">
            <a:extLst>
              <a:ext uri="{FF2B5EF4-FFF2-40B4-BE49-F238E27FC236}">
                <a16:creationId xmlns:a16="http://schemas.microsoft.com/office/drawing/2014/main" id="{678EBAA7-8CB8-4329-9252-0F3C94BD7898}"/>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2AD30761-4F82-4822-950D-206CC69A9279}"/>
              </a:ext>
            </a:extLst>
          </p:cNvPr>
          <p:cNvSpPr>
            <a:spLocks noGrp="1"/>
          </p:cNvSpPr>
          <p:nvPr>
            <p:ph type="ftr" sz="quarter" idx="11"/>
          </p:nvPr>
        </p:nvSpPr>
        <p:spPr/>
        <p:txBody>
          <a:bodyPr/>
          <a:lstStyle/>
          <a:p>
            <a:pPr algn="l"/>
            <a:r>
              <a:rPr lang="en-US"/>
              <a:t>Radhika Rani Chintala</a:t>
            </a:r>
            <a:endParaRPr lang="en-US" dirty="0"/>
          </a:p>
        </p:txBody>
      </p:sp>
      <p:pic>
        <p:nvPicPr>
          <p:cNvPr id="9218" name="Picture 2">
            <a:extLst>
              <a:ext uri="{FF2B5EF4-FFF2-40B4-BE49-F238E27FC236}">
                <a16:creationId xmlns:a16="http://schemas.microsoft.com/office/drawing/2014/main" id="{FE3A8865-31DC-4D37-A4E6-F1D01B14F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0722" y="0"/>
            <a:ext cx="667796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90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0AD06-D79D-488D-B223-2F57D623D233}"/>
              </a:ext>
            </a:extLst>
          </p:cNvPr>
          <p:cNvSpPr>
            <a:spLocks noGrp="1"/>
          </p:cNvSpPr>
          <p:nvPr>
            <p:ph type="title"/>
          </p:nvPr>
        </p:nvSpPr>
        <p:spPr>
          <a:xfrm>
            <a:off x="5641802" y="203425"/>
            <a:ext cx="6132719" cy="2068478"/>
          </a:xfrm>
        </p:spPr>
        <p:txBody>
          <a:bodyPr>
            <a:normAutofit fontScale="90000"/>
          </a:bodyPr>
          <a:lstStyle/>
          <a:p>
            <a:pPr algn="ctr"/>
            <a:r>
              <a:rPr lang="en-US" sz="3900" b="1" dirty="0">
                <a:solidFill>
                  <a:schemeClr val="tx1"/>
                </a:solidFill>
              </a:rPr>
              <a:t>Dynamic </a:t>
            </a:r>
            <a:br>
              <a:rPr lang="en-US" sz="3900" b="1" dirty="0">
                <a:solidFill>
                  <a:schemeClr val="tx1"/>
                </a:solidFill>
              </a:rPr>
            </a:br>
            <a:r>
              <a:rPr lang="en-US" sz="3900" b="1" dirty="0">
                <a:solidFill>
                  <a:schemeClr val="tx1"/>
                </a:solidFill>
              </a:rPr>
              <a:t>Multilevel Indexing using B-Trees &amp; B+ Trees</a:t>
            </a:r>
          </a:p>
        </p:txBody>
      </p:sp>
      <p:sp>
        <p:nvSpPr>
          <p:cNvPr id="12" name="Freeform: Shape 11">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AF0E0918-AB00-4194-A9D5-9AF9B4918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655FA2C-6E97-489C-BC11-2EE32D6350B1}"/>
              </a:ext>
            </a:extLst>
          </p:cNvPr>
          <p:cNvPicPr>
            <a:picLocks noChangeAspect="1"/>
          </p:cNvPicPr>
          <p:nvPr/>
        </p:nvPicPr>
        <p:blipFill>
          <a:blip r:embed="rId2"/>
          <a:stretch>
            <a:fillRect/>
          </a:stretch>
        </p:blipFill>
        <p:spPr>
          <a:xfrm>
            <a:off x="239843" y="1543987"/>
            <a:ext cx="4287187" cy="3162924"/>
          </a:xfrm>
          <a:prstGeom prst="rect">
            <a:avLst/>
          </a:prstGeom>
        </p:spPr>
      </p:pic>
      <p:sp>
        <p:nvSpPr>
          <p:cNvPr id="3" name="Content Placeholder 2">
            <a:extLst>
              <a:ext uri="{FF2B5EF4-FFF2-40B4-BE49-F238E27FC236}">
                <a16:creationId xmlns:a16="http://schemas.microsoft.com/office/drawing/2014/main" id="{D2D52FAF-BB49-4079-AE21-8EAC553145EC}"/>
              </a:ext>
            </a:extLst>
          </p:cNvPr>
          <p:cNvSpPr>
            <a:spLocks noGrp="1"/>
          </p:cNvSpPr>
          <p:nvPr>
            <p:ph idx="1"/>
          </p:nvPr>
        </p:nvSpPr>
        <p:spPr>
          <a:xfrm>
            <a:off x="5986330" y="2233019"/>
            <a:ext cx="5797375" cy="3337721"/>
          </a:xfrm>
        </p:spPr>
        <p:txBody>
          <a:bodyPr>
            <a:normAutofit/>
          </a:bodyPr>
          <a:lstStyle/>
          <a:p>
            <a:pPr algn="just"/>
            <a:r>
              <a:rPr lang="en-US" sz="2400" dirty="0">
                <a:solidFill>
                  <a:schemeClr val="tx1"/>
                </a:solidFill>
                <a:latin typeface="Corbel" panose="020B0503020204020204"/>
              </a:rPr>
              <a:t>Balanced Tree</a:t>
            </a:r>
          </a:p>
          <a:p>
            <a:pPr algn="just"/>
            <a:r>
              <a:rPr lang="en-US" sz="2400" dirty="0">
                <a:solidFill>
                  <a:schemeClr val="tx1"/>
                </a:solidFill>
                <a:latin typeface="Corbel" panose="020B0503020204020204"/>
              </a:rPr>
              <a:t>In multilevel indexing, inserting and deleting a record is difficult, as the corresponding entries in index tables also need to be changed. </a:t>
            </a:r>
          </a:p>
          <a:p>
            <a:pPr algn="just"/>
            <a:r>
              <a:rPr lang="en-US" sz="2400" dirty="0">
                <a:solidFill>
                  <a:schemeClr val="tx1"/>
                </a:solidFill>
                <a:latin typeface="Corbel" panose="020B0503020204020204"/>
              </a:rPr>
              <a:t>B-Trees makes these tasks simple.</a:t>
            </a:r>
          </a:p>
          <a:p>
            <a:pPr algn="just"/>
            <a:r>
              <a:rPr lang="en-US" sz="2400" dirty="0">
                <a:solidFill>
                  <a:schemeClr val="tx1"/>
                </a:solidFill>
                <a:latin typeface="Corbel" panose="020B0503020204020204"/>
              </a:rPr>
              <a:t>Elements are in sorted order</a:t>
            </a:r>
          </a:p>
        </p:txBody>
      </p:sp>
      <p:sp>
        <p:nvSpPr>
          <p:cNvPr id="16"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4" name="Footer Placeholder 3">
            <a:extLst>
              <a:ext uri="{FF2B5EF4-FFF2-40B4-BE49-F238E27FC236}">
                <a16:creationId xmlns:a16="http://schemas.microsoft.com/office/drawing/2014/main" id="{547BB9E9-D402-451F-BCF7-011762B6BB3B}"/>
              </a:ext>
            </a:extLst>
          </p:cNvPr>
          <p:cNvSpPr>
            <a:spLocks noGrp="1"/>
          </p:cNvSpPr>
          <p:nvPr>
            <p:ph type="ftr" sz="quarter" idx="11"/>
          </p:nvPr>
        </p:nvSpPr>
        <p:spPr>
          <a:xfrm>
            <a:off x="5986330" y="6314440"/>
            <a:ext cx="5443665" cy="365125"/>
          </a:xfrm>
        </p:spPr>
        <p:txBody>
          <a:bodyPr>
            <a:normAutofit/>
          </a:bodyPr>
          <a:lstStyle/>
          <a:p>
            <a:pPr algn="l">
              <a:spcAft>
                <a:spcPts val="600"/>
              </a:spcAft>
            </a:pPr>
            <a:r>
              <a:rPr lang="en-US">
                <a:solidFill>
                  <a:schemeClr val="tx1"/>
                </a:solidFill>
              </a:rPr>
              <a:t>Radhika Rani Chintala</a:t>
            </a:r>
          </a:p>
        </p:txBody>
      </p:sp>
    </p:spTree>
    <p:extLst>
      <p:ext uri="{BB962C8B-B14F-4D97-AF65-F5344CB8AC3E}">
        <p14:creationId xmlns:p14="http://schemas.microsoft.com/office/powerpoint/2010/main" val="134972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C29A-9450-4A70-9C80-98ADCFBAA6A9}"/>
              </a:ext>
            </a:extLst>
          </p:cNvPr>
          <p:cNvSpPr>
            <a:spLocks noGrp="1"/>
          </p:cNvSpPr>
          <p:nvPr>
            <p:ph type="title"/>
          </p:nvPr>
        </p:nvSpPr>
        <p:spPr>
          <a:xfrm>
            <a:off x="-1" y="559678"/>
            <a:ext cx="4661941" cy="4952492"/>
          </a:xfrm>
          <a:solidFill>
            <a:schemeClr val="tx1">
              <a:lumMod val="85000"/>
              <a:lumOff val="15000"/>
            </a:schemeClr>
          </a:solidFill>
        </p:spPr>
        <p:txBody>
          <a:bodyPr/>
          <a:lstStyle/>
          <a:p>
            <a:pPr algn="ctr"/>
            <a:br>
              <a:rPr lang="en-US" dirty="0">
                <a:solidFill>
                  <a:srgbClr val="C00000"/>
                </a:solidFill>
              </a:rPr>
            </a:br>
            <a:br>
              <a:rPr lang="en-US" dirty="0">
                <a:solidFill>
                  <a:srgbClr val="C00000"/>
                </a:solidFill>
              </a:rPr>
            </a:br>
            <a:r>
              <a:rPr lang="en-US" dirty="0">
                <a:solidFill>
                  <a:schemeClr val="bg1"/>
                </a:solidFill>
              </a:rPr>
              <a:t>Session </a:t>
            </a:r>
            <a:br>
              <a:rPr lang="en-US" dirty="0">
                <a:solidFill>
                  <a:schemeClr val="bg1"/>
                </a:solidFill>
              </a:rPr>
            </a:br>
            <a:r>
              <a:rPr lang="en-US" dirty="0">
                <a:solidFill>
                  <a:schemeClr val="bg1"/>
                </a:solidFill>
              </a:rPr>
              <a:t>Contents</a:t>
            </a:r>
          </a:p>
        </p:txBody>
      </p:sp>
      <p:sp>
        <p:nvSpPr>
          <p:cNvPr id="3" name="Content Placeholder 2">
            <a:extLst>
              <a:ext uri="{FF2B5EF4-FFF2-40B4-BE49-F238E27FC236}">
                <a16:creationId xmlns:a16="http://schemas.microsoft.com/office/drawing/2014/main" id="{4CA03A2F-5470-434A-8896-96493868E9CA}"/>
              </a:ext>
            </a:extLst>
          </p:cNvPr>
          <p:cNvSpPr>
            <a:spLocks noGrp="1"/>
          </p:cNvSpPr>
          <p:nvPr>
            <p:ph idx="1"/>
          </p:nvPr>
        </p:nvSpPr>
        <p:spPr>
          <a:xfrm>
            <a:off x="5181599" y="1271728"/>
            <a:ext cx="6780551" cy="4952493"/>
          </a:xfrm>
        </p:spPr>
        <p:txBody>
          <a:bodyPr>
            <a:normAutofit/>
          </a:bodyPr>
          <a:lstStyle/>
          <a:p>
            <a:r>
              <a:rPr lang="en-US" sz="3600" dirty="0"/>
              <a:t>What is Index / Indexing?</a:t>
            </a:r>
          </a:p>
          <a:p>
            <a:r>
              <a:rPr lang="en-US" sz="3600" dirty="0"/>
              <a:t>Why we need Index / Indexing?</a:t>
            </a:r>
          </a:p>
          <a:p>
            <a:r>
              <a:rPr lang="en-US" sz="3600" dirty="0"/>
              <a:t>What is Index in Databases?</a:t>
            </a:r>
          </a:p>
          <a:p>
            <a:r>
              <a:rPr lang="en-US" sz="3600" dirty="0"/>
              <a:t>Different types of Indexing</a:t>
            </a:r>
          </a:p>
          <a:p>
            <a:r>
              <a:rPr lang="en-US" sz="3600" dirty="0"/>
              <a:t>Importance of Indexing</a:t>
            </a:r>
          </a:p>
          <a:p>
            <a:pPr marL="0" indent="0">
              <a:buNone/>
            </a:pPr>
            <a:endParaRPr lang="en-US" sz="3600" dirty="0"/>
          </a:p>
        </p:txBody>
      </p:sp>
      <p:sp>
        <p:nvSpPr>
          <p:cNvPr id="5" name="Footer Placeholder 4">
            <a:extLst>
              <a:ext uri="{FF2B5EF4-FFF2-40B4-BE49-F238E27FC236}">
                <a16:creationId xmlns:a16="http://schemas.microsoft.com/office/drawing/2014/main" id="{297E85E0-275D-4D59-809A-B29E124E7556}"/>
              </a:ext>
            </a:extLst>
          </p:cNvPr>
          <p:cNvSpPr>
            <a:spLocks noGrp="1"/>
          </p:cNvSpPr>
          <p:nvPr>
            <p:ph type="ftr" sz="quarter" idx="11"/>
          </p:nvPr>
        </p:nvSpPr>
        <p:spPr/>
        <p:txBody>
          <a:bodyPr/>
          <a:lstStyle/>
          <a:p>
            <a:r>
              <a:rPr lang="en-US" dirty="0"/>
              <a:t>Radhika Rani Chintala</a:t>
            </a:r>
          </a:p>
        </p:txBody>
      </p:sp>
    </p:spTree>
    <p:extLst>
      <p:ext uri="{BB962C8B-B14F-4D97-AF65-F5344CB8AC3E}">
        <p14:creationId xmlns:p14="http://schemas.microsoft.com/office/powerpoint/2010/main" val="2595593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E0661-8175-4EF4-8650-00708A3FE545}"/>
              </a:ext>
            </a:extLst>
          </p:cNvPr>
          <p:cNvSpPr>
            <a:spLocks noGrp="1"/>
          </p:cNvSpPr>
          <p:nvPr>
            <p:ph type="title"/>
          </p:nvPr>
        </p:nvSpPr>
        <p:spPr>
          <a:xfrm>
            <a:off x="762000" y="559678"/>
            <a:ext cx="3567915" cy="4952492"/>
          </a:xfrm>
        </p:spPr>
        <p:txBody>
          <a:bodyPr>
            <a:normAutofit/>
          </a:bodyPr>
          <a:lstStyle/>
          <a:p>
            <a:pPr algn="ctr"/>
            <a:r>
              <a:rPr lang="en-US" dirty="0">
                <a:solidFill>
                  <a:schemeClr val="bg1"/>
                </a:solidFill>
              </a:rPr>
              <a:t>B-Tree</a:t>
            </a:r>
            <a:br>
              <a:rPr lang="en-US" dirty="0">
                <a:solidFill>
                  <a:schemeClr val="bg1"/>
                </a:solidFill>
              </a:rPr>
            </a:br>
            <a:endParaRPr lang="en-US" dirty="0">
              <a:solidFill>
                <a:schemeClr val="bg1"/>
              </a:solidFill>
            </a:endParaRPr>
          </a:p>
        </p:txBody>
      </p:sp>
      <p:cxnSp>
        <p:nvCxnSpPr>
          <p:cNvPr id="8"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032C212-3A5A-4AB9-9910-195DDE9F5903}"/>
              </a:ext>
            </a:extLst>
          </p:cNvPr>
          <p:cNvSpPr>
            <a:spLocks noGrp="1"/>
          </p:cNvSpPr>
          <p:nvPr>
            <p:ph type="ftr" sz="quarter" idx="11"/>
          </p:nvPr>
        </p:nvSpPr>
        <p:spPr>
          <a:xfrm>
            <a:off x="762001" y="6314440"/>
            <a:ext cx="3567914" cy="365125"/>
          </a:xfrm>
        </p:spPr>
        <p:txBody>
          <a:bodyPr>
            <a:normAutofit/>
          </a:bodyPr>
          <a:lstStyle/>
          <a:p>
            <a:pPr>
              <a:spcAft>
                <a:spcPts val="600"/>
              </a:spcAft>
            </a:pPr>
            <a:r>
              <a:rPr lang="en-US">
                <a:solidFill>
                  <a:schemeClr val="bg1"/>
                </a:solidFill>
              </a:rPr>
              <a:t>Radhika Rani Chintala</a:t>
            </a:r>
          </a:p>
        </p:txBody>
      </p:sp>
      <p:graphicFrame>
        <p:nvGraphicFramePr>
          <p:cNvPr id="9" name="Content Placeholder 2">
            <a:extLst>
              <a:ext uri="{FF2B5EF4-FFF2-40B4-BE49-F238E27FC236}">
                <a16:creationId xmlns:a16="http://schemas.microsoft.com/office/drawing/2014/main" id="{9491A615-F6BF-4C91-885E-CFAC00AC9FAB}"/>
              </a:ext>
            </a:extLst>
          </p:cNvPr>
          <p:cNvGraphicFramePr>
            <a:graphicFrameLocks noGrp="1"/>
          </p:cNvGraphicFramePr>
          <p:nvPr>
            <p:ph idx="1"/>
            <p:extLst>
              <p:ext uri="{D42A27DB-BD31-4B8C-83A1-F6EECF244321}">
                <p14:modId xmlns:p14="http://schemas.microsoft.com/office/powerpoint/2010/main" val="2987478887"/>
              </p:ext>
            </p:extLst>
          </p:nvPr>
        </p:nvGraphicFramePr>
        <p:xfrm>
          <a:off x="5181599" y="568325"/>
          <a:ext cx="6570689"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4B132FDF-3A4E-41EC-9668-896DB1F428DA}"/>
              </a:ext>
            </a:extLst>
          </p:cNvPr>
          <p:cNvPicPr>
            <a:picLocks noChangeAspect="1"/>
          </p:cNvPicPr>
          <p:nvPr/>
        </p:nvPicPr>
        <p:blipFill>
          <a:blip r:embed="rId7"/>
          <a:stretch>
            <a:fillRect/>
          </a:stretch>
        </p:blipFill>
        <p:spPr>
          <a:xfrm>
            <a:off x="178306" y="2565113"/>
            <a:ext cx="4297679" cy="2556622"/>
          </a:xfrm>
          <a:prstGeom prst="rect">
            <a:avLst/>
          </a:prstGeom>
        </p:spPr>
      </p:pic>
    </p:spTree>
    <p:extLst>
      <p:ext uri="{BB962C8B-B14F-4D97-AF65-F5344CB8AC3E}">
        <p14:creationId xmlns:p14="http://schemas.microsoft.com/office/powerpoint/2010/main" val="403900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69AD6-6C92-4BC4-9260-165D14C96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4C9A129-FA79-4693-8C9F-AE987FED08DA}"/>
              </a:ext>
            </a:extLst>
          </p:cNvPr>
          <p:cNvSpPr>
            <a:spLocks noGrp="1"/>
          </p:cNvSpPr>
          <p:nvPr>
            <p:ph type="title"/>
          </p:nvPr>
        </p:nvSpPr>
        <p:spPr>
          <a:xfrm>
            <a:off x="5181599" y="643466"/>
            <a:ext cx="6366933" cy="4912795"/>
          </a:xfrm>
        </p:spPr>
        <p:txBody>
          <a:bodyPr anchor="ctr">
            <a:normAutofit/>
          </a:bodyPr>
          <a:lstStyle/>
          <a:p>
            <a:pPr algn="l"/>
            <a:r>
              <a:rPr lang="en-US" sz="6000" dirty="0">
                <a:solidFill>
                  <a:schemeClr val="bg2"/>
                </a:solidFill>
              </a:rPr>
              <a:t>B-Tree Example</a:t>
            </a:r>
          </a:p>
        </p:txBody>
      </p:sp>
      <p:sp>
        <p:nvSpPr>
          <p:cNvPr id="11" name="Rectangle 10">
            <a:extLst>
              <a:ext uri="{FF2B5EF4-FFF2-40B4-BE49-F238E27FC236}">
                <a16:creationId xmlns:a16="http://schemas.microsoft.com/office/drawing/2014/main" id="{B3B39673-4CAC-4142-821B-CBD9F9468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FE89BE-6B4A-4B51-AF06-1F1E52A6C1BD}"/>
              </a:ext>
            </a:extLst>
          </p:cNvPr>
          <p:cNvSpPr>
            <a:spLocks noGrp="1"/>
          </p:cNvSpPr>
          <p:nvPr>
            <p:ph idx="1"/>
          </p:nvPr>
        </p:nvSpPr>
        <p:spPr>
          <a:xfrm>
            <a:off x="643467" y="643466"/>
            <a:ext cx="3894664" cy="5578469"/>
          </a:xfrm>
        </p:spPr>
        <p:txBody>
          <a:bodyPr anchor="ctr">
            <a:normAutofit/>
          </a:bodyPr>
          <a:lstStyle/>
          <a:p>
            <a:r>
              <a:rPr lang="en-US" sz="2800" dirty="0">
                <a:solidFill>
                  <a:schemeClr val="tx2"/>
                </a:solidFill>
                <a:hlinkClick r:id="rId2" action="ppaction://hlinkfile"/>
              </a:rPr>
              <a:t>B-Tree Example.docx</a:t>
            </a:r>
            <a:endParaRPr lang="en-US" sz="2800" dirty="0">
              <a:solidFill>
                <a:schemeClr val="tx2"/>
              </a:solidFill>
            </a:endParaRPr>
          </a:p>
          <a:p>
            <a:endParaRPr lang="en-US" dirty="0">
              <a:solidFill>
                <a:schemeClr val="tx2"/>
              </a:solidFill>
            </a:endParaRPr>
          </a:p>
          <a:p>
            <a:pPr>
              <a:buFont typeface="Wingdings" panose="05000000000000000000" pitchFamily="2" charset="2"/>
              <a:buChar char="Ø"/>
            </a:pPr>
            <a:r>
              <a:rPr lang="en-US" dirty="0">
                <a:solidFill>
                  <a:schemeClr val="tx2"/>
                </a:solidFill>
              </a:rPr>
              <a:t>Insertion</a:t>
            </a:r>
          </a:p>
          <a:p>
            <a:pPr>
              <a:buFont typeface="Wingdings" panose="05000000000000000000" pitchFamily="2" charset="2"/>
              <a:buChar char="Ø"/>
            </a:pPr>
            <a:r>
              <a:rPr lang="en-US" dirty="0">
                <a:solidFill>
                  <a:schemeClr val="tx2"/>
                </a:solidFill>
              </a:rPr>
              <a:t>Search</a:t>
            </a:r>
          </a:p>
          <a:p>
            <a:pPr>
              <a:buFont typeface="Wingdings" panose="05000000000000000000" pitchFamily="2" charset="2"/>
              <a:buChar char="Ø"/>
            </a:pPr>
            <a:r>
              <a:rPr lang="en-US" dirty="0">
                <a:solidFill>
                  <a:schemeClr val="tx2"/>
                </a:solidFill>
              </a:rPr>
              <a:t>Deletion</a:t>
            </a:r>
          </a:p>
        </p:txBody>
      </p:sp>
      <p:sp>
        <p:nvSpPr>
          <p:cNvPr id="13" name="Freeform 6">
            <a:extLst>
              <a:ext uri="{FF2B5EF4-FFF2-40B4-BE49-F238E27FC236}">
                <a16:creationId xmlns:a16="http://schemas.microsoft.com/office/drawing/2014/main" id="{967FC897-814E-4663-8D2C-E92C97FC0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15" name="Straight Connector 14">
            <a:extLst>
              <a:ext uri="{FF2B5EF4-FFF2-40B4-BE49-F238E27FC236}">
                <a16:creationId xmlns:a16="http://schemas.microsoft.com/office/drawing/2014/main" id="{CC255597-A71E-4CDC-8CCB-93CC4D09F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600" y="6199730"/>
            <a:ext cx="70104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F0C0335-3C87-4470-918D-9351BFCB2B42}"/>
              </a:ext>
            </a:extLst>
          </p:cNvPr>
          <p:cNvSpPr>
            <a:spLocks noGrp="1"/>
          </p:cNvSpPr>
          <p:nvPr>
            <p:ph type="ftr" sz="quarter" idx="11"/>
          </p:nvPr>
        </p:nvSpPr>
        <p:spPr>
          <a:xfrm>
            <a:off x="5087471" y="6314440"/>
            <a:ext cx="6461060" cy="365125"/>
          </a:xfrm>
        </p:spPr>
        <p:txBody>
          <a:bodyPr>
            <a:normAutofit/>
          </a:bodyPr>
          <a:lstStyle/>
          <a:p>
            <a:pPr algn="l">
              <a:spcAft>
                <a:spcPts val="600"/>
              </a:spcAft>
            </a:pPr>
            <a:r>
              <a:rPr lang="en-US">
                <a:solidFill>
                  <a:schemeClr val="bg2"/>
                </a:solidFill>
              </a:rPr>
              <a:t>Radhika Rani Chintala</a:t>
            </a:r>
          </a:p>
        </p:txBody>
      </p:sp>
    </p:spTree>
    <p:extLst>
      <p:ext uri="{BB962C8B-B14F-4D97-AF65-F5344CB8AC3E}">
        <p14:creationId xmlns:p14="http://schemas.microsoft.com/office/powerpoint/2010/main" val="212580172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A68E0661-8175-4EF4-8650-00708A3FE545}"/>
              </a:ext>
            </a:extLst>
          </p:cNvPr>
          <p:cNvSpPr>
            <a:spLocks noGrp="1"/>
          </p:cNvSpPr>
          <p:nvPr>
            <p:ph type="title"/>
          </p:nvPr>
        </p:nvSpPr>
        <p:spPr>
          <a:xfrm>
            <a:off x="762000" y="559678"/>
            <a:ext cx="3567915" cy="4952492"/>
          </a:xfrm>
        </p:spPr>
        <p:txBody>
          <a:bodyPr>
            <a:normAutofit/>
          </a:bodyPr>
          <a:lstStyle/>
          <a:p>
            <a:pPr algn="ctr"/>
            <a:r>
              <a:rPr lang="en-US" dirty="0">
                <a:solidFill>
                  <a:schemeClr val="bg1"/>
                </a:solidFill>
              </a:rPr>
              <a:t>B+ Tree</a:t>
            </a:r>
            <a:br>
              <a:rPr lang="en-US" dirty="0">
                <a:solidFill>
                  <a:schemeClr val="bg1"/>
                </a:solidFill>
              </a:rPr>
            </a:br>
            <a:endParaRPr lang="en-US" dirty="0">
              <a:solidFill>
                <a:schemeClr val="bg1"/>
              </a:solidFill>
            </a:endParaRPr>
          </a:p>
        </p:txBody>
      </p:sp>
      <p:cxnSp>
        <p:nvCxnSpPr>
          <p:cNvPr id="8"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032C212-3A5A-4AB9-9910-195DDE9F5903}"/>
              </a:ext>
            </a:extLst>
          </p:cNvPr>
          <p:cNvSpPr>
            <a:spLocks noGrp="1"/>
          </p:cNvSpPr>
          <p:nvPr>
            <p:ph type="ftr" sz="quarter" idx="11"/>
          </p:nvPr>
        </p:nvSpPr>
        <p:spPr>
          <a:xfrm>
            <a:off x="762001" y="6314440"/>
            <a:ext cx="3567914"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r>
              <a:rPr kumimoji="0" lang="en-US" sz="1200" b="1" i="1" u="none" strike="noStrike" kern="1200" cap="none" spc="0" normalizeH="0" baseline="0" noProof="0">
                <a:ln>
                  <a:noFill/>
                </a:ln>
                <a:solidFill>
                  <a:prstClr val="white"/>
                </a:solidFill>
                <a:effectLst/>
                <a:uLnTx/>
                <a:uFillTx/>
                <a:latin typeface="Century Schoolbook" panose="02040604050505020304"/>
                <a:ea typeface="+mn-ea"/>
                <a:cs typeface="+mn-cs"/>
              </a:rPr>
              <a:t>Radhika Rani Chintala</a:t>
            </a:r>
          </a:p>
        </p:txBody>
      </p:sp>
      <p:graphicFrame>
        <p:nvGraphicFramePr>
          <p:cNvPr id="9" name="Content Placeholder 2">
            <a:extLst>
              <a:ext uri="{FF2B5EF4-FFF2-40B4-BE49-F238E27FC236}">
                <a16:creationId xmlns:a16="http://schemas.microsoft.com/office/drawing/2014/main" id="{9491A615-F6BF-4C91-885E-CFAC00AC9FAB}"/>
              </a:ext>
            </a:extLst>
          </p:cNvPr>
          <p:cNvGraphicFramePr>
            <a:graphicFrameLocks noGrp="1"/>
          </p:cNvGraphicFramePr>
          <p:nvPr>
            <p:ph idx="1"/>
            <p:extLst>
              <p:ext uri="{D42A27DB-BD31-4B8C-83A1-F6EECF244321}">
                <p14:modId xmlns:p14="http://schemas.microsoft.com/office/powerpoint/2010/main" val="3802265832"/>
              </p:ext>
            </p:extLst>
          </p:nvPr>
        </p:nvGraphicFramePr>
        <p:xfrm>
          <a:off x="5181599" y="568325"/>
          <a:ext cx="6570689"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18DA1DE5-8E79-4E8D-8138-E6C32A5B4184}"/>
              </a:ext>
            </a:extLst>
          </p:cNvPr>
          <p:cNvPicPr>
            <a:picLocks noChangeAspect="1"/>
          </p:cNvPicPr>
          <p:nvPr/>
        </p:nvPicPr>
        <p:blipFill>
          <a:blip r:embed="rId7"/>
          <a:stretch>
            <a:fillRect/>
          </a:stretch>
        </p:blipFill>
        <p:spPr>
          <a:xfrm>
            <a:off x="560259" y="1635749"/>
            <a:ext cx="3567915" cy="1695450"/>
          </a:xfrm>
          <a:prstGeom prst="rect">
            <a:avLst/>
          </a:prstGeom>
        </p:spPr>
      </p:pic>
      <p:pic>
        <p:nvPicPr>
          <p:cNvPr id="10" name="Picture 9">
            <a:extLst>
              <a:ext uri="{FF2B5EF4-FFF2-40B4-BE49-F238E27FC236}">
                <a16:creationId xmlns:a16="http://schemas.microsoft.com/office/drawing/2014/main" id="{234E2B76-62D4-4EFE-9F68-DC53C8D554A3}"/>
              </a:ext>
            </a:extLst>
          </p:cNvPr>
          <p:cNvPicPr>
            <a:picLocks noChangeAspect="1"/>
          </p:cNvPicPr>
          <p:nvPr/>
        </p:nvPicPr>
        <p:blipFill>
          <a:blip r:embed="rId8"/>
          <a:stretch>
            <a:fillRect/>
          </a:stretch>
        </p:blipFill>
        <p:spPr>
          <a:xfrm>
            <a:off x="0" y="3816719"/>
            <a:ext cx="4676775" cy="2029443"/>
          </a:xfrm>
          <a:prstGeom prst="rect">
            <a:avLst/>
          </a:prstGeom>
        </p:spPr>
      </p:pic>
    </p:spTree>
    <p:extLst>
      <p:ext uri="{BB962C8B-B14F-4D97-AF65-F5344CB8AC3E}">
        <p14:creationId xmlns:p14="http://schemas.microsoft.com/office/powerpoint/2010/main" val="38826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9A129-FA79-4693-8C9F-AE987FED08DA}"/>
              </a:ext>
            </a:extLst>
          </p:cNvPr>
          <p:cNvSpPr>
            <a:spLocks noGrp="1"/>
          </p:cNvSpPr>
          <p:nvPr>
            <p:ph type="title"/>
          </p:nvPr>
        </p:nvSpPr>
        <p:spPr>
          <a:xfrm>
            <a:off x="650450" y="559678"/>
            <a:ext cx="3412504" cy="4952492"/>
          </a:xfrm>
        </p:spPr>
        <p:txBody>
          <a:bodyPr>
            <a:normAutofit fontScale="90000"/>
          </a:bodyPr>
          <a:lstStyle/>
          <a:p>
            <a:pPr marL="0" indent="0" algn="ctr">
              <a:spcBef>
                <a:spcPct val="0"/>
              </a:spcBef>
              <a:spcAft>
                <a:spcPts val="600"/>
              </a:spcAft>
              <a:buNone/>
            </a:pPr>
            <a:br>
              <a:rPr lang="en-US" sz="5400" i="1" dirty="0">
                <a:latin typeface="+mj-lt"/>
                <a:ea typeface="+mj-ea"/>
                <a:cs typeface="+mj-cs"/>
              </a:rPr>
            </a:br>
            <a:r>
              <a:rPr lang="en-US" sz="5400" i="1" dirty="0">
                <a:latin typeface="+mj-lt"/>
                <a:ea typeface="+mj-ea"/>
                <a:cs typeface="+mj-cs"/>
              </a:rPr>
              <a:t>Difference between </a:t>
            </a:r>
            <a:br>
              <a:rPr lang="en-US" sz="5400" i="1" dirty="0">
                <a:latin typeface="+mj-lt"/>
                <a:ea typeface="+mj-ea"/>
                <a:cs typeface="+mj-cs"/>
              </a:rPr>
            </a:br>
            <a:r>
              <a:rPr lang="en-US" sz="5400" i="1" dirty="0">
                <a:latin typeface="+mj-lt"/>
                <a:ea typeface="+mj-ea"/>
                <a:cs typeface="+mj-cs"/>
              </a:rPr>
              <a:t>B Tree </a:t>
            </a:r>
            <a:br>
              <a:rPr lang="en-US" sz="5400" i="1" dirty="0">
                <a:latin typeface="+mj-lt"/>
                <a:ea typeface="+mj-ea"/>
                <a:cs typeface="+mj-cs"/>
              </a:rPr>
            </a:br>
            <a:r>
              <a:rPr lang="en-US" sz="5400" i="1" dirty="0">
                <a:latin typeface="+mj-lt"/>
                <a:ea typeface="+mj-ea"/>
                <a:cs typeface="+mj-cs"/>
              </a:rPr>
              <a:t>and </a:t>
            </a:r>
            <a:br>
              <a:rPr lang="en-US" sz="5400" i="1" dirty="0">
                <a:latin typeface="+mj-lt"/>
                <a:ea typeface="+mj-ea"/>
                <a:cs typeface="+mj-cs"/>
              </a:rPr>
            </a:br>
            <a:r>
              <a:rPr lang="en-US" sz="5400" i="1" dirty="0">
                <a:latin typeface="+mj-lt"/>
                <a:ea typeface="+mj-ea"/>
                <a:cs typeface="+mj-cs"/>
              </a:rPr>
              <a:t>B+ Tree</a:t>
            </a:r>
            <a:br>
              <a:rPr lang="en-US" sz="5400" i="1" dirty="0">
                <a:latin typeface="+mj-lt"/>
                <a:ea typeface="+mj-ea"/>
                <a:cs typeface="+mj-cs"/>
              </a:rPr>
            </a:br>
            <a:br>
              <a:rPr lang="en-US" sz="4300" dirty="0"/>
            </a:br>
            <a:br>
              <a:rPr lang="en-US" sz="4300" dirty="0"/>
            </a:br>
            <a:endParaRPr lang="en-US" sz="4300" dirty="0"/>
          </a:p>
        </p:txBody>
      </p:sp>
      <p:pic>
        <p:nvPicPr>
          <p:cNvPr id="7" name="Picture 6" descr="Table&#10;&#10;Description automatically generated">
            <a:extLst>
              <a:ext uri="{FF2B5EF4-FFF2-40B4-BE49-F238E27FC236}">
                <a16:creationId xmlns:a16="http://schemas.microsoft.com/office/drawing/2014/main" id="{115A6C73-38F7-4356-B988-D3C49D420A82}"/>
              </a:ext>
            </a:extLst>
          </p:cNvPr>
          <p:cNvPicPr>
            <a:picLocks noChangeAspect="1"/>
          </p:cNvPicPr>
          <p:nvPr/>
        </p:nvPicPr>
        <p:blipFill>
          <a:blip r:embed="rId2"/>
          <a:stretch>
            <a:fillRect/>
          </a:stretch>
        </p:blipFill>
        <p:spPr>
          <a:xfrm>
            <a:off x="4345531" y="1100550"/>
            <a:ext cx="7563891" cy="4656900"/>
          </a:xfrm>
          <a:prstGeom prst="rect">
            <a:avLst/>
          </a:prstGeom>
        </p:spPr>
      </p:pic>
      <p:sp>
        <p:nvSpPr>
          <p:cNvPr id="14"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6" name="Straight Connector 15">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F0C0335-3C87-4470-918D-9351BFCB2B42}"/>
              </a:ext>
            </a:extLst>
          </p:cNvPr>
          <p:cNvSpPr>
            <a:spLocks noGrp="1"/>
          </p:cNvSpPr>
          <p:nvPr>
            <p:ph type="ftr" sz="quarter" idx="11"/>
          </p:nvPr>
        </p:nvSpPr>
        <p:spPr>
          <a:xfrm>
            <a:off x="762001" y="6314440"/>
            <a:ext cx="3300953" cy="365125"/>
          </a:xfrm>
        </p:spPr>
        <p:txBody>
          <a:bodyPr>
            <a:normAutofit/>
          </a:bodyPr>
          <a:lstStyle/>
          <a:p>
            <a:pPr>
              <a:spcAft>
                <a:spcPts val="600"/>
              </a:spcAft>
            </a:pPr>
            <a:r>
              <a:rPr lang="en-US"/>
              <a:t>Radhika Rani Chintala</a:t>
            </a:r>
          </a:p>
        </p:txBody>
      </p:sp>
    </p:spTree>
    <p:extLst>
      <p:ext uri="{BB962C8B-B14F-4D97-AF65-F5344CB8AC3E}">
        <p14:creationId xmlns:p14="http://schemas.microsoft.com/office/powerpoint/2010/main" val="267547619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69AD6-6C92-4BC4-9260-165D14C96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4C9A129-FA79-4693-8C9F-AE987FED08DA}"/>
              </a:ext>
            </a:extLst>
          </p:cNvPr>
          <p:cNvSpPr>
            <a:spLocks noGrp="1"/>
          </p:cNvSpPr>
          <p:nvPr>
            <p:ph type="title"/>
          </p:nvPr>
        </p:nvSpPr>
        <p:spPr>
          <a:xfrm>
            <a:off x="4773612" y="643466"/>
            <a:ext cx="7158557" cy="4912795"/>
          </a:xfrm>
        </p:spPr>
        <p:txBody>
          <a:bodyPr anchor="ctr">
            <a:normAutofit/>
          </a:bodyPr>
          <a:lstStyle/>
          <a:p>
            <a:pPr algn="just"/>
            <a:r>
              <a:rPr lang="en-US" sz="4000" dirty="0">
                <a:solidFill>
                  <a:schemeClr val="bg2"/>
                </a:solidFill>
              </a:rPr>
              <a:t>Construct B+ tree of order 3 for the following elements.</a:t>
            </a:r>
            <a:br>
              <a:rPr lang="en-US" sz="4000" dirty="0">
                <a:solidFill>
                  <a:schemeClr val="bg2"/>
                </a:solidFill>
              </a:rPr>
            </a:br>
            <a:br>
              <a:rPr lang="en-US" sz="4000" dirty="0">
                <a:solidFill>
                  <a:schemeClr val="bg2"/>
                </a:solidFill>
              </a:rPr>
            </a:br>
            <a:r>
              <a:rPr lang="en-US" sz="4800" dirty="0">
                <a:solidFill>
                  <a:srgbClr val="0070C0"/>
                </a:solidFill>
              </a:rPr>
              <a:t>5, 9, 1, 10, 12, 13, 2, 3, 4</a:t>
            </a:r>
            <a:endParaRPr lang="en-US" sz="6000" dirty="0">
              <a:solidFill>
                <a:srgbClr val="0070C0"/>
              </a:solidFill>
            </a:endParaRPr>
          </a:p>
        </p:txBody>
      </p:sp>
      <p:sp>
        <p:nvSpPr>
          <p:cNvPr id="11" name="Rectangle 10">
            <a:extLst>
              <a:ext uri="{FF2B5EF4-FFF2-40B4-BE49-F238E27FC236}">
                <a16:creationId xmlns:a16="http://schemas.microsoft.com/office/drawing/2014/main" id="{B3B39673-4CAC-4142-821B-CBD9F9468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FE89BE-6B4A-4B51-AF06-1F1E52A6C1BD}"/>
              </a:ext>
            </a:extLst>
          </p:cNvPr>
          <p:cNvSpPr>
            <a:spLocks noGrp="1"/>
          </p:cNvSpPr>
          <p:nvPr>
            <p:ph idx="1"/>
          </p:nvPr>
        </p:nvSpPr>
        <p:spPr>
          <a:xfrm>
            <a:off x="643467" y="643466"/>
            <a:ext cx="3475379" cy="5578469"/>
          </a:xfrm>
        </p:spPr>
        <p:txBody>
          <a:bodyPr anchor="ctr">
            <a:normAutofit/>
          </a:bodyPr>
          <a:lstStyle/>
          <a:p>
            <a:pPr marL="0" indent="0" algn="ctr">
              <a:lnSpc>
                <a:spcPct val="90000"/>
              </a:lnSpc>
              <a:spcBef>
                <a:spcPct val="0"/>
              </a:spcBef>
              <a:buNone/>
            </a:pPr>
            <a:r>
              <a:rPr lang="en-US" sz="6000" i="1" dirty="0">
                <a:solidFill>
                  <a:schemeClr val="tx1"/>
                </a:solidFill>
                <a:latin typeface="+mj-lt"/>
                <a:ea typeface="+mj-ea"/>
                <a:cs typeface="+mj-cs"/>
              </a:rPr>
              <a:t>B+ Tree Example</a:t>
            </a:r>
          </a:p>
        </p:txBody>
      </p:sp>
      <p:sp>
        <p:nvSpPr>
          <p:cNvPr id="13" name="Freeform 6">
            <a:extLst>
              <a:ext uri="{FF2B5EF4-FFF2-40B4-BE49-F238E27FC236}">
                <a16:creationId xmlns:a16="http://schemas.microsoft.com/office/drawing/2014/main" id="{967FC897-814E-4663-8D2C-E92C97FC0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15" name="Straight Connector 14">
            <a:extLst>
              <a:ext uri="{FF2B5EF4-FFF2-40B4-BE49-F238E27FC236}">
                <a16:creationId xmlns:a16="http://schemas.microsoft.com/office/drawing/2014/main" id="{CC255597-A71E-4CDC-8CCB-93CC4D09F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600" y="6199730"/>
            <a:ext cx="70104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F0C0335-3C87-4470-918D-9351BFCB2B42}"/>
              </a:ext>
            </a:extLst>
          </p:cNvPr>
          <p:cNvSpPr>
            <a:spLocks noGrp="1"/>
          </p:cNvSpPr>
          <p:nvPr>
            <p:ph type="ftr" sz="quarter" idx="11"/>
          </p:nvPr>
        </p:nvSpPr>
        <p:spPr>
          <a:xfrm>
            <a:off x="5087471" y="6314440"/>
            <a:ext cx="6461060" cy="365125"/>
          </a:xfrm>
        </p:spPr>
        <p:txBody>
          <a:bodyPr>
            <a:normAutofit/>
          </a:bodyPr>
          <a:lstStyle/>
          <a:p>
            <a:pPr algn="l">
              <a:spcAft>
                <a:spcPts val="600"/>
              </a:spcAft>
            </a:pPr>
            <a:r>
              <a:rPr lang="en-US">
                <a:solidFill>
                  <a:schemeClr val="bg2"/>
                </a:solidFill>
              </a:rPr>
              <a:t>Radhika Rani Chintala</a:t>
            </a:r>
          </a:p>
        </p:txBody>
      </p:sp>
    </p:spTree>
    <p:extLst>
      <p:ext uri="{BB962C8B-B14F-4D97-AF65-F5344CB8AC3E}">
        <p14:creationId xmlns:p14="http://schemas.microsoft.com/office/powerpoint/2010/main" val="372141170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2DFF-AAE9-4523-8CDE-B2E163C74AB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0E86F3D-4D23-461F-ABB2-5E9F0F29730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D00696B-3E39-4BF7-BF6C-A85B0E1AC8B9}"/>
              </a:ext>
            </a:extLst>
          </p:cNvPr>
          <p:cNvSpPr>
            <a:spLocks noGrp="1"/>
          </p:cNvSpPr>
          <p:nvPr>
            <p:ph type="ftr" sz="quarter" idx="11"/>
          </p:nvPr>
        </p:nvSpPr>
        <p:spPr/>
        <p:txBody>
          <a:bodyPr/>
          <a:lstStyle/>
          <a:p>
            <a:pPr algn="l"/>
            <a:r>
              <a:rPr lang="en-US"/>
              <a:t>Radhika Rani Chintala</a:t>
            </a:r>
            <a:endParaRPr lang="en-US" dirty="0"/>
          </a:p>
        </p:txBody>
      </p:sp>
      <p:pic>
        <p:nvPicPr>
          <p:cNvPr id="1026" name="Picture 2" descr="MySQL Indexing Basics - Dhanjiv Pandey">
            <a:extLst>
              <a:ext uri="{FF2B5EF4-FFF2-40B4-BE49-F238E27FC236}">
                <a16:creationId xmlns:a16="http://schemas.microsoft.com/office/drawing/2014/main" id="{2FF3C6E8-D156-4389-BC37-5C57C9116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72" y="216576"/>
            <a:ext cx="11235126" cy="565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226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2C29A-9450-4A70-9C80-98ADCFBAA6A9}"/>
              </a:ext>
            </a:extLst>
          </p:cNvPr>
          <p:cNvSpPr>
            <a:spLocks noGrp="1"/>
          </p:cNvSpPr>
          <p:nvPr>
            <p:ph type="title"/>
          </p:nvPr>
        </p:nvSpPr>
        <p:spPr>
          <a:xfrm>
            <a:off x="762005" y="2122981"/>
            <a:ext cx="5443665" cy="2068478"/>
          </a:xfrm>
        </p:spPr>
        <p:txBody>
          <a:bodyPr>
            <a:normAutofit/>
          </a:bodyPr>
          <a:lstStyle/>
          <a:p>
            <a:pPr algn="l"/>
            <a:br>
              <a:rPr lang="en-US" sz="2800" dirty="0">
                <a:solidFill>
                  <a:schemeClr val="tx1"/>
                </a:solidFill>
              </a:rPr>
            </a:br>
            <a:br>
              <a:rPr lang="en-US" sz="2800" dirty="0">
                <a:solidFill>
                  <a:schemeClr val="tx1"/>
                </a:solidFill>
              </a:rPr>
            </a:br>
            <a:r>
              <a:rPr lang="en-US" sz="7200" dirty="0">
                <a:solidFill>
                  <a:schemeClr val="tx1"/>
                </a:solidFill>
              </a:rPr>
              <a:t>THE END</a:t>
            </a:r>
            <a:endParaRPr lang="en-US" sz="2800" dirty="0">
              <a:solidFill>
                <a:schemeClr val="tx1"/>
              </a:solidFill>
            </a:endParaRPr>
          </a:p>
        </p:txBody>
      </p:sp>
      <p:sp>
        <p:nvSpPr>
          <p:cNvPr id="18"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538057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6" name="Footer Placeholder 5">
            <a:extLst>
              <a:ext uri="{FF2B5EF4-FFF2-40B4-BE49-F238E27FC236}">
                <a16:creationId xmlns:a16="http://schemas.microsoft.com/office/drawing/2014/main" id="{DEA0F115-CC6F-455F-B813-0F1EBD56A861}"/>
              </a:ext>
            </a:extLst>
          </p:cNvPr>
          <p:cNvSpPr>
            <a:spLocks noGrp="1"/>
          </p:cNvSpPr>
          <p:nvPr>
            <p:ph type="ftr" sz="quarter" idx="11"/>
          </p:nvPr>
        </p:nvSpPr>
        <p:spPr>
          <a:xfrm>
            <a:off x="762005" y="6199730"/>
            <a:ext cx="6628146" cy="479836"/>
          </a:xfrm>
        </p:spPr>
        <p:txBody>
          <a:bodyPr>
            <a:normAutofit/>
          </a:bodyPr>
          <a:lstStyle/>
          <a:p>
            <a:pPr>
              <a:spcAft>
                <a:spcPts val="600"/>
              </a:spcAft>
            </a:pPr>
            <a:r>
              <a:rPr lang="en-US" sz="2000" dirty="0">
                <a:solidFill>
                  <a:schemeClr val="tx1"/>
                </a:solidFill>
              </a:rPr>
              <a:t>Radhika Rani Chintala</a:t>
            </a:r>
          </a:p>
        </p:txBody>
      </p:sp>
      <p:sp>
        <p:nvSpPr>
          <p:cNvPr id="20" name="Freeform: Shape 19">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48333"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133A8C54-EDE2-46D1-B822-A913023075F3}"/>
              </a:ext>
            </a:extLst>
          </p:cNvPr>
          <p:cNvPicPr>
            <a:picLocks noChangeAspect="1"/>
          </p:cNvPicPr>
          <p:nvPr/>
        </p:nvPicPr>
        <p:blipFill rotWithShape="1">
          <a:blip r:embed="rId2"/>
          <a:srcRect r="2" b="10887"/>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Tree>
    <p:extLst>
      <p:ext uri="{BB962C8B-B14F-4D97-AF65-F5344CB8AC3E}">
        <p14:creationId xmlns:p14="http://schemas.microsoft.com/office/powerpoint/2010/main" val="26487839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1CE8-93AF-4E63-8E95-7A1081B94265}"/>
              </a:ext>
            </a:extLst>
          </p:cNvPr>
          <p:cNvSpPr>
            <a:spLocks noGrp="1"/>
          </p:cNvSpPr>
          <p:nvPr>
            <p:ph type="title"/>
          </p:nvPr>
        </p:nvSpPr>
        <p:spPr>
          <a:xfrm>
            <a:off x="402236" y="1549029"/>
            <a:ext cx="3833906" cy="1759316"/>
          </a:xfrm>
        </p:spPr>
        <p:txBody>
          <a:bodyPr>
            <a:normAutofit/>
          </a:bodyPr>
          <a:lstStyle/>
          <a:p>
            <a:pPr algn="ctr"/>
            <a:r>
              <a:rPr lang="en-US" sz="4000" b="1" dirty="0"/>
              <a:t>What is Indexing</a:t>
            </a:r>
            <a:br>
              <a:rPr lang="en-US" sz="4000" b="1" dirty="0"/>
            </a:br>
            <a:r>
              <a:rPr lang="en-US" sz="4000" b="1" dirty="0"/>
              <a:t>?</a:t>
            </a:r>
          </a:p>
        </p:txBody>
      </p:sp>
      <p:sp>
        <p:nvSpPr>
          <p:cNvPr id="3" name="Content Placeholder 2">
            <a:extLst>
              <a:ext uri="{FF2B5EF4-FFF2-40B4-BE49-F238E27FC236}">
                <a16:creationId xmlns:a16="http://schemas.microsoft.com/office/drawing/2014/main" id="{A3C9F6E6-EF1D-446B-B180-A5E5804F2C54}"/>
              </a:ext>
            </a:extLst>
          </p:cNvPr>
          <p:cNvSpPr>
            <a:spLocks noGrp="1"/>
          </p:cNvSpPr>
          <p:nvPr>
            <p:ph idx="1"/>
          </p:nvPr>
        </p:nvSpPr>
        <p:spPr>
          <a:xfrm>
            <a:off x="762000" y="4871803"/>
            <a:ext cx="9881016" cy="944534"/>
          </a:xfrm>
        </p:spPr>
        <p:txBody>
          <a:bodyPr>
            <a:normAutofit fontScale="92500" lnSpcReduction="10000"/>
          </a:bodyPr>
          <a:lstStyle/>
          <a:p>
            <a:pPr marL="0" indent="0" algn="just">
              <a:buNone/>
            </a:pPr>
            <a:r>
              <a:rPr lang="en-US" sz="2800" b="1" i="0" dirty="0">
                <a:solidFill>
                  <a:srgbClr val="0070C0"/>
                </a:solidFill>
                <a:effectLst/>
                <a:latin typeface="Source Sans Pro" panose="020B0503030403020204" pitchFamily="34" charset="0"/>
              </a:rPr>
              <a:t>INDEXING</a:t>
            </a:r>
            <a:r>
              <a:rPr lang="en-US" sz="2800" b="0" i="0" dirty="0">
                <a:solidFill>
                  <a:srgbClr val="0070C0"/>
                </a:solidFill>
                <a:effectLst/>
                <a:latin typeface="Source Sans Pro" panose="020B0503030403020204" pitchFamily="34" charset="0"/>
              </a:rPr>
              <a:t> is a data structure technique which allows you to quickly retrieve records from a database file.</a:t>
            </a:r>
            <a:endParaRPr lang="en-US" sz="3200" dirty="0">
              <a:solidFill>
                <a:srgbClr val="0070C0"/>
              </a:solidFill>
            </a:endParaRPr>
          </a:p>
        </p:txBody>
      </p:sp>
      <p:pic>
        <p:nvPicPr>
          <p:cNvPr id="2050" name="Picture 2" descr="Indexing | ClipArt ETC">
            <a:extLst>
              <a:ext uri="{FF2B5EF4-FFF2-40B4-BE49-F238E27FC236}">
                <a16:creationId xmlns:a16="http://schemas.microsoft.com/office/drawing/2014/main" id="{6B4C394D-219E-4033-8188-209E7440DC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1600" y="559678"/>
            <a:ext cx="6248400" cy="400288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010DD23-6435-4CB5-83FA-735EFD7F1D6C}"/>
              </a:ext>
            </a:extLst>
          </p:cNvPr>
          <p:cNvSpPr>
            <a:spLocks noGrp="1"/>
          </p:cNvSpPr>
          <p:nvPr>
            <p:ph type="ftr" sz="quarter" idx="11"/>
          </p:nvPr>
        </p:nvSpPr>
        <p:spPr>
          <a:xfrm>
            <a:off x="762001" y="6314440"/>
            <a:ext cx="3814856" cy="365125"/>
          </a:xfrm>
        </p:spPr>
        <p:txBody>
          <a:bodyPr>
            <a:normAutofit/>
          </a:bodyPr>
          <a:lstStyle/>
          <a:p>
            <a:pPr>
              <a:spcAft>
                <a:spcPts val="600"/>
              </a:spcAft>
            </a:pPr>
            <a:r>
              <a:rPr lang="en-US"/>
              <a:t>Radhika Rani Chintala</a:t>
            </a:r>
          </a:p>
        </p:txBody>
      </p:sp>
    </p:spTree>
    <p:extLst>
      <p:ext uri="{BB962C8B-B14F-4D97-AF65-F5344CB8AC3E}">
        <p14:creationId xmlns:p14="http://schemas.microsoft.com/office/powerpoint/2010/main" val="215771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73" name="Straight Connector 72">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B3501C-0BF6-4941-B958-27196AD9A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BE677-0487-49CA-80FD-A1561D001CB5}"/>
              </a:ext>
            </a:extLst>
          </p:cNvPr>
          <p:cNvSpPr>
            <a:spLocks noGrp="1"/>
          </p:cNvSpPr>
          <p:nvPr>
            <p:ph type="title"/>
          </p:nvPr>
        </p:nvSpPr>
        <p:spPr>
          <a:xfrm>
            <a:off x="7944786" y="1143293"/>
            <a:ext cx="3839223" cy="4268965"/>
          </a:xfrm>
        </p:spPr>
        <p:txBody>
          <a:bodyPr vert="horz" lIns="91440" tIns="45720" rIns="91440" bIns="45720" rtlCol="0" anchor="t">
            <a:normAutofit/>
          </a:bodyPr>
          <a:lstStyle/>
          <a:p>
            <a:pPr algn="ctr">
              <a:lnSpc>
                <a:spcPct val="85000"/>
              </a:lnSpc>
            </a:pPr>
            <a:br>
              <a:rPr lang="en-US" sz="4800" cap="all" dirty="0">
                <a:solidFill>
                  <a:schemeClr val="bg2"/>
                </a:solidFill>
              </a:rPr>
            </a:br>
            <a:r>
              <a:rPr lang="en-US" sz="4800" cap="all" dirty="0">
                <a:solidFill>
                  <a:schemeClr val="bg2"/>
                </a:solidFill>
              </a:rPr>
              <a:t>Why</a:t>
            </a:r>
            <a:br>
              <a:rPr lang="en-US" sz="4800" cap="all" dirty="0">
                <a:solidFill>
                  <a:schemeClr val="bg2"/>
                </a:solidFill>
              </a:rPr>
            </a:br>
            <a:br>
              <a:rPr lang="en-US" sz="4800" cap="all" dirty="0">
                <a:solidFill>
                  <a:schemeClr val="bg2"/>
                </a:solidFill>
              </a:rPr>
            </a:br>
            <a:r>
              <a:rPr lang="en-US" sz="4800" cap="all" dirty="0">
                <a:solidFill>
                  <a:schemeClr val="bg2"/>
                </a:solidFill>
              </a:rPr>
              <a:t>Indexing</a:t>
            </a:r>
            <a:br>
              <a:rPr lang="en-US" sz="4800" cap="all" dirty="0">
                <a:solidFill>
                  <a:schemeClr val="bg2"/>
                </a:solidFill>
              </a:rPr>
            </a:br>
            <a:br>
              <a:rPr lang="en-US" sz="4800" cap="all" dirty="0">
                <a:solidFill>
                  <a:schemeClr val="bg2"/>
                </a:solidFill>
              </a:rPr>
            </a:br>
            <a:r>
              <a:rPr lang="en-US" sz="4800" cap="all" dirty="0">
                <a:solidFill>
                  <a:schemeClr val="bg2"/>
                </a:solidFill>
              </a:rPr>
              <a:t>is used?</a:t>
            </a:r>
          </a:p>
        </p:txBody>
      </p:sp>
      <p:sp useBgFill="1">
        <p:nvSpPr>
          <p:cNvPr id="77" name="Rectangle 76">
            <a:extLst>
              <a:ext uri="{FF2B5EF4-FFF2-40B4-BE49-F238E27FC236}">
                <a16:creationId xmlns:a16="http://schemas.microsoft.com/office/drawing/2014/main" id="{5D42485B-30FD-4C7E-978A-3962892E3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5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703E6347-0C1B-4131-8BB1-F198DEFDF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3074" name="Picture 2" descr="Confused Businessman - Download Free Vectors, Clipart Graphics &amp; Vector Art">
            <a:extLst>
              <a:ext uri="{FF2B5EF4-FFF2-40B4-BE49-F238E27FC236}">
                <a16:creationId xmlns:a16="http://schemas.microsoft.com/office/drawing/2014/main" id="{BAB647E0-C71B-4F08-A4F6-5026F8E845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8537" y="621082"/>
            <a:ext cx="5766935" cy="5600701"/>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6">
            <a:extLst>
              <a:ext uri="{FF2B5EF4-FFF2-40B4-BE49-F238E27FC236}">
                <a16:creationId xmlns:a16="http://schemas.microsoft.com/office/drawing/2014/main" id="{97E55B52-5304-40DB-BE2D-8EEB104CA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Footer Placeholder 3">
            <a:extLst>
              <a:ext uri="{FF2B5EF4-FFF2-40B4-BE49-F238E27FC236}">
                <a16:creationId xmlns:a16="http://schemas.microsoft.com/office/drawing/2014/main" id="{6B7C70EC-31F7-448A-98F0-6B2CDC1BC09E}"/>
              </a:ext>
            </a:extLst>
          </p:cNvPr>
          <p:cNvSpPr>
            <a:spLocks noGrp="1"/>
          </p:cNvSpPr>
          <p:nvPr>
            <p:ph type="ftr" sz="quarter" idx="11"/>
          </p:nvPr>
        </p:nvSpPr>
        <p:spPr>
          <a:xfrm>
            <a:off x="1128095" y="6314440"/>
            <a:ext cx="6007995" cy="365125"/>
          </a:xfrm>
        </p:spPr>
        <p:txBody>
          <a:bodyPr vert="horz" lIns="91440" tIns="45720" rIns="91440" bIns="45720" rtlCol="0" anchor="t">
            <a:normAutofit/>
          </a:bodyPr>
          <a:lstStyle/>
          <a:p>
            <a:pPr algn="l" defTabSz="914400">
              <a:spcAft>
                <a:spcPts val="600"/>
              </a:spcAft>
            </a:pPr>
            <a:r>
              <a:rPr lang="en-US" b="0" i="1" kern="1200" baseline="0">
                <a:solidFill>
                  <a:schemeClr val="tx1"/>
                </a:solidFill>
                <a:latin typeface="+mj-lt"/>
                <a:ea typeface="+mn-ea"/>
                <a:cs typeface="+mn-cs"/>
              </a:rPr>
              <a:t>Radhika Rani Chintala</a:t>
            </a:r>
          </a:p>
        </p:txBody>
      </p:sp>
    </p:spTree>
    <p:extLst>
      <p:ext uri="{BB962C8B-B14F-4D97-AF65-F5344CB8AC3E}">
        <p14:creationId xmlns:p14="http://schemas.microsoft.com/office/powerpoint/2010/main" val="356115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C2B4-8F08-49AF-A2BC-856F5413B0EF}"/>
              </a:ext>
            </a:extLst>
          </p:cNvPr>
          <p:cNvSpPr>
            <a:spLocks noGrp="1"/>
          </p:cNvSpPr>
          <p:nvPr>
            <p:ph type="title"/>
          </p:nvPr>
        </p:nvSpPr>
        <p:spPr>
          <a:xfrm>
            <a:off x="762000" y="559678"/>
            <a:ext cx="931889" cy="4952492"/>
          </a:xfrm>
        </p:spPr>
        <p:txBody>
          <a:bodyPr>
            <a:normAutofit/>
          </a:bodyPr>
          <a:lstStyle/>
          <a:p>
            <a:br>
              <a:rPr lang="en-US" sz="11500" dirty="0"/>
            </a:br>
            <a:r>
              <a:rPr lang="en-US" sz="11500" dirty="0"/>
              <a:t>?</a:t>
            </a:r>
          </a:p>
        </p:txBody>
      </p:sp>
      <p:sp>
        <p:nvSpPr>
          <p:cNvPr id="3" name="Content Placeholder 2">
            <a:extLst>
              <a:ext uri="{FF2B5EF4-FFF2-40B4-BE49-F238E27FC236}">
                <a16:creationId xmlns:a16="http://schemas.microsoft.com/office/drawing/2014/main" id="{6CEBA406-A754-407C-9E44-2644F19BDA3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6959537-C72D-462D-B969-894BD03B3857}"/>
              </a:ext>
            </a:extLst>
          </p:cNvPr>
          <p:cNvSpPr>
            <a:spLocks noGrp="1"/>
          </p:cNvSpPr>
          <p:nvPr>
            <p:ph type="ftr" sz="quarter" idx="11"/>
          </p:nvPr>
        </p:nvSpPr>
        <p:spPr/>
        <p:txBody>
          <a:bodyPr/>
          <a:lstStyle/>
          <a:p>
            <a:pPr algn="l"/>
            <a:r>
              <a:rPr lang="en-US"/>
              <a:t>Radhika Rani Chintala</a:t>
            </a:r>
            <a:endParaRPr lang="en-US" dirty="0"/>
          </a:p>
        </p:txBody>
      </p:sp>
    </p:spTree>
    <p:extLst>
      <p:ext uri="{BB962C8B-B14F-4D97-AF65-F5344CB8AC3E}">
        <p14:creationId xmlns:p14="http://schemas.microsoft.com/office/powerpoint/2010/main" val="200646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73" name="Straight Connector 72">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B3501C-0BF6-4941-B958-27196AD9A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191D2-6A60-4213-987D-D3569CAC46DA}"/>
              </a:ext>
            </a:extLst>
          </p:cNvPr>
          <p:cNvSpPr>
            <a:spLocks noGrp="1"/>
          </p:cNvSpPr>
          <p:nvPr>
            <p:ph type="title"/>
          </p:nvPr>
        </p:nvSpPr>
        <p:spPr>
          <a:xfrm>
            <a:off x="7671662" y="1143293"/>
            <a:ext cx="4112348" cy="4268965"/>
          </a:xfrm>
        </p:spPr>
        <p:txBody>
          <a:bodyPr vert="horz" lIns="91440" tIns="45720" rIns="91440" bIns="45720" rtlCol="0" anchor="t">
            <a:noAutofit/>
          </a:bodyPr>
          <a:lstStyle/>
          <a:p>
            <a:pPr algn="l">
              <a:lnSpc>
                <a:spcPct val="85000"/>
              </a:lnSpc>
            </a:pPr>
            <a:r>
              <a:rPr lang="en-US" sz="3200" dirty="0">
                <a:solidFill>
                  <a:schemeClr val="bg1"/>
                </a:solidFill>
              </a:rPr>
              <a:t>Indexes are used to quickly locate data without having to search every record in multiple disk blocks</a:t>
            </a:r>
            <a:br>
              <a:rPr lang="en-US" sz="3200" dirty="0">
                <a:solidFill>
                  <a:schemeClr val="bg1"/>
                </a:solidFill>
              </a:rPr>
            </a:br>
            <a:br>
              <a:rPr lang="en-US" sz="3200" dirty="0">
                <a:solidFill>
                  <a:schemeClr val="bg1"/>
                </a:solidFill>
              </a:rPr>
            </a:br>
            <a:br>
              <a:rPr lang="en-US" sz="3200" dirty="0">
                <a:solidFill>
                  <a:schemeClr val="bg1"/>
                </a:solidFill>
              </a:rPr>
            </a:br>
            <a:r>
              <a:rPr lang="en-US" sz="3200" dirty="0">
                <a:solidFill>
                  <a:schemeClr val="bg1"/>
                </a:solidFill>
              </a:rPr>
              <a:t>                                              </a:t>
            </a:r>
            <a:r>
              <a:rPr lang="en-US" sz="3200" dirty="0">
                <a:solidFill>
                  <a:srgbClr val="92D050"/>
                </a:solidFill>
              </a:rPr>
              <a:t>Similar to Indexing in Textbooks</a:t>
            </a:r>
          </a:p>
        </p:txBody>
      </p:sp>
      <p:sp useBgFill="1">
        <p:nvSpPr>
          <p:cNvPr id="77" name="Rectangle 76">
            <a:extLst>
              <a:ext uri="{FF2B5EF4-FFF2-40B4-BE49-F238E27FC236}">
                <a16:creationId xmlns:a16="http://schemas.microsoft.com/office/drawing/2014/main" id="{5D42485B-30FD-4C7E-978A-3962892E3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5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703E6347-0C1B-4131-8BB1-F198DEFDF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4098" name="Picture 2" descr="Blog - What is a book Index?">
            <a:extLst>
              <a:ext uri="{FF2B5EF4-FFF2-40B4-BE49-F238E27FC236}">
                <a16:creationId xmlns:a16="http://schemas.microsoft.com/office/drawing/2014/main" id="{E46A17CF-6289-4307-A12D-E1ED263DB0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9460" y="475783"/>
            <a:ext cx="6103012" cy="4936475"/>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6">
            <a:extLst>
              <a:ext uri="{FF2B5EF4-FFF2-40B4-BE49-F238E27FC236}">
                <a16:creationId xmlns:a16="http://schemas.microsoft.com/office/drawing/2014/main" id="{97E55B52-5304-40DB-BE2D-8EEB104CA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Footer Placeholder 3">
            <a:extLst>
              <a:ext uri="{FF2B5EF4-FFF2-40B4-BE49-F238E27FC236}">
                <a16:creationId xmlns:a16="http://schemas.microsoft.com/office/drawing/2014/main" id="{CF8E2D33-6A50-4144-AFC3-23A473D7CED0}"/>
              </a:ext>
            </a:extLst>
          </p:cNvPr>
          <p:cNvSpPr>
            <a:spLocks noGrp="1"/>
          </p:cNvSpPr>
          <p:nvPr>
            <p:ph type="ftr" sz="quarter" idx="11"/>
          </p:nvPr>
        </p:nvSpPr>
        <p:spPr>
          <a:xfrm>
            <a:off x="1128095" y="6314440"/>
            <a:ext cx="6007995" cy="365125"/>
          </a:xfrm>
        </p:spPr>
        <p:txBody>
          <a:bodyPr vert="horz" lIns="91440" tIns="45720" rIns="91440" bIns="45720" rtlCol="0" anchor="t">
            <a:normAutofit/>
          </a:bodyPr>
          <a:lstStyle/>
          <a:p>
            <a:pPr algn="l" defTabSz="914400">
              <a:spcAft>
                <a:spcPts val="600"/>
              </a:spcAft>
            </a:pPr>
            <a:r>
              <a:rPr lang="en-US" b="0" i="1" kern="1200" baseline="0">
                <a:solidFill>
                  <a:schemeClr val="tx1"/>
                </a:solidFill>
                <a:latin typeface="+mj-lt"/>
                <a:ea typeface="+mn-ea"/>
                <a:cs typeface="+mn-cs"/>
              </a:rPr>
              <a:t>Radhika Rani Chintala</a:t>
            </a:r>
          </a:p>
        </p:txBody>
      </p:sp>
    </p:spTree>
    <p:extLst>
      <p:ext uri="{BB962C8B-B14F-4D97-AF65-F5344CB8AC3E}">
        <p14:creationId xmlns:p14="http://schemas.microsoft.com/office/powerpoint/2010/main" val="8393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7C87-A711-4AF8-9F1E-0ACE41B3CC45}"/>
              </a:ext>
            </a:extLst>
          </p:cNvPr>
          <p:cNvSpPr>
            <a:spLocks noGrp="1"/>
          </p:cNvSpPr>
          <p:nvPr>
            <p:ph type="title"/>
          </p:nvPr>
        </p:nvSpPr>
        <p:spPr>
          <a:xfrm>
            <a:off x="6202178" y="620721"/>
            <a:ext cx="5655625" cy="1651140"/>
          </a:xfrm>
        </p:spPr>
        <p:txBody>
          <a:bodyPr>
            <a:normAutofit/>
          </a:bodyPr>
          <a:lstStyle/>
          <a:p>
            <a:pPr algn="l"/>
            <a:r>
              <a:rPr lang="en-US" b="1" dirty="0"/>
              <a:t>What is Index in Databases ?</a:t>
            </a:r>
          </a:p>
        </p:txBody>
      </p:sp>
      <p:pic>
        <p:nvPicPr>
          <p:cNvPr id="5122" name="Picture 2" descr="Introduction to Indexing in Databases | by DLT Labs | Medium">
            <a:extLst>
              <a:ext uri="{FF2B5EF4-FFF2-40B4-BE49-F238E27FC236}">
                <a16:creationId xmlns:a16="http://schemas.microsoft.com/office/drawing/2014/main" id="{002FFD2C-6E7C-4175-B0B2-8F034BB326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4196" y="620721"/>
            <a:ext cx="4642353" cy="31568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C88033B-B576-40BD-8726-189DAC6E3726}"/>
              </a:ext>
            </a:extLst>
          </p:cNvPr>
          <p:cNvSpPr>
            <a:spLocks noGrp="1"/>
          </p:cNvSpPr>
          <p:nvPr>
            <p:ph idx="1"/>
          </p:nvPr>
        </p:nvSpPr>
        <p:spPr>
          <a:xfrm>
            <a:off x="6390942" y="2422688"/>
            <a:ext cx="5346355" cy="3801533"/>
          </a:xfrm>
        </p:spPr>
        <p:txBody>
          <a:bodyPr>
            <a:normAutofit fontScale="77500" lnSpcReduction="20000"/>
          </a:bodyPr>
          <a:lstStyle/>
          <a:p>
            <a:pPr algn="just"/>
            <a:r>
              <a:rPr lang="en-US" sz="3200" i="1" dirty="0">
                <a:solidFill>
                  <a:schemeClr val="tx1"/>
                </a:solidFill>
                <a:latin typeface="+mj-lt"/>
                <a:ea typeface="+mj-ea"/>
                <a:cs typeface="+mj-cs"/>
              </a:rPr>
              <a:t>An Index is a small table having only two columns. The first column comprises a copy of the primary or candidate key of a table. Its second column contains a set of pointers for holding the address of the disk block where that specific key value stored.</a:t>
            </a:r>
          </a:p>
          <a:p>
            <a:endParaRPr lang="en-US" dirty="0">
              <a:latin typeface="Source Sans Pro" panose="020B0503030403020204" pitchFamily="34" charset="0"/>
            </a:endParaRPr>
          </a:p>
          <a:p>
            <a:endParaRPr lang="en-US" dirty="0"/>
          </a:p>
        </p:txBody>
      </p:sp>
      <p:sp>
        <p:nvSpPr>
          <p:cNvPr id="4" name="Footer Placeholder 3">
            <a:extLst>
              <a:ext uri="{FF2B5EF4-FFF2-40B4-BE49-F238E27FC236}">
                <a16:creationId xmlns:a16="http://schemas.microsoft.com/office/drawing/2014/main" id="{C2CC5DA2-FA90-4B56-B6B9-E242F99BCF5F}"/>
              </a:ext>
            </a:extLst>
          </p:cNvPr>
          <p:cNvSpPr>
            <a:spLocks noGrp="1"/>
          </p:cNvSpPr>
          <p:nvPr>
            <p:ph type="ftr" sz="quarter" idx="11"/>
          </p:nvPr>
        </p:nvSpPr>
        <p:spPr>
          <a:xfrm>
            <a:off x="762001" y="6314440"/>
            <a:ext cx="3814856" cy="365125"/>
          </a:xfrm>
        </p:spPr>
        <p:txBody>
          <a:bodyPr>
            <a:normAutofit/>
          </a:bodyPr>
          <a:lstStyle/>
          <a:p>
            <a:pPr>
              <a:spcAft>
                <a:spcPts val="600"/>
              </a:spcAft>
            </a:pPr>
            <a:r>
              <a:rPr lang="en-US"/>
              <a:t>Radhika Rani Chintala</a:t>
            </a:r>
          </a:p>
        </p:txBody>
      </p:sp>
      <p:sp>
        <p:nvSpPr>
          <p:cNvPr id="7" name="TextBox 6">
            <a:extLst>
              <a:ext uri="{FF2B5EF4-FFF2-40B4-BE49-F238E27FC236}">
                <a16:creationId xmlns:a16="http://schemas.microsoft.com/office/drawing/2014/main" id="{B28EC3D4-EC66-482E-9A76-D3E49FA1FFE0}"/>
              </a:ext>
            </a:extLst>
          </p:cNvPr>
          <p:cNvSpPr txBox="1"/>
          <p:nvPr/>
        </p:nvSpPr>
        <p:spPr>
          <a:xfrm>
            <a:off x="108679" y="4124475"/>
            <a:ext cx="6093500" cy="1200329"/>
          </a:xfrm>
          <a:prstGeom prst="rect">
            <a:avLst/>
          </a:prstGeom>
          <a:solidFill>
            <a:schemeClr val="accent1">
              <a:lumMod val="60000"/>
              <a:lumOff val="40000"/>
            </a:schemeClr>
          </a:solidFill>
        </p:spPr>
        <p:txBody>
          <a:bodyPr wrap="square">
            <a:spAutoFit/>
          </a:bodyPr>
          <a:lstStyle/>
          <a:p>
            <a:r>
              <a:rPr lang="en-US" i="0" dirty="0">
                <a:effectLst/>
                <a:latin typeface="Source Sans Pro" panose="020B0503030403020204" pitchFamily="34" charset="0"/>
              </a:rPr>
              <a:t>An index -</a:t>
            </a:r>
          </a:p>
          <a:p>
            <a:pPr lvl="1">
              <a:buFont typeface="Wingdings" panose="05000000000000000000" pitchFamily="2" charset="2"/>
              <a:buChar char="Ø"/>
            </a:pPr>
            <a:r>
              <a:rPr lang="en-US" b="1" i="0" dirty="0">
                <a:effectLst/>
                <a:latin typeface="Source Sans Pro" panose="020B0503030403020204" pitchFamily="34" charset="0"/>
              </a:rPr>
              <a:t>Takes a search key as input</a:t>
            </a:r>
          </a:p>
          <a:p>
            <a:pPr lvl="1">
              <a:buFont typeface="Wingdings" panose="05000000000000000000" pitchFamily="2" charset="2"/>
              <a:buChar char="Ø"/>
            </a:pPr>
            <a:endParaRPr lang="en-US" b="1" i="0" dirty="0">
              <a:effectLst/>
              <a:latin typeface="Source Sans Pro" panose="020B0503030403020204" pitchFamily="34" charset="0"/>
            </a:endParaRPr>
          </a:p>
          <a:p>
            <a:pPr lvl="1">
              <a:buFont typeface="Wingdings" panose="05000000000000000000" pitchFamily="2" charset="2"/>
              <a:buChar char="Ø"/>
            </a:pPr>
            <a:r>
              <a:rPr lang="en-US" b="1" i="0" dirty="0">
                <a:effectLst/>
                <a:latin typeface="Source Sans Pro" panose="020B0503030403020204" pitchFamily="34" charset="0"/>
              </a:rPr>
              <a:t>Efficiently returns a collection of matching records.</a:t>
            </a:r>
          </a:p>
        </p:txBody>
      </p:sp>
    </p:spTree>
    <p:extLst>
      <p:ext uri="{BB962C8B-B14F-4D97-AF65-F5344CB8AC3E}">
        <p14:creationId xmlns:p14="http://schemas.microsoft.com/office/powerpoint/2010/main" val="55434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D820-3CD2-4D4A-B9B4-FD4D49231424}"/>
              </a:ext>
            </a:extLst>
          </p:cNvPr>
          <p:cNvSpPr>
            <a:spLocks noGrp="1"/>
          </p:cNvSpPr>
          <p:nvPr>
            <p:ph type="title"/>
          </p:nvPr>
        </p:nvSpPr>
        <p:spPr>
          <a:xfrm>
            <a:off x="269824" y="559678"/>
            <a:ext cx="3447738" cy="4952492"/>
          </a:xfrm>
        </p:spPr>
        <p:txBody>
          <a:bodyPr anchor="ctr">
            <a:normAutofit/>
          </a:bodyPr>
          <a:lstStyle/>
          <a:p>
            <a:pPr algn="ctr"/>
            <a:r>
              <a:rPr lang="en-US" b="1" dirty="0">
                <a:solidFill>
                  <a:schemeClr val="tx1"/>
                </a:solidFill>
              </a:rPr>
              <a:t>Types of Indexing</a:t>
            </a:r>
          </a:p>
        </p:txBody>
      </p:sp>
      <p:cxnSp>
        <p:nvCxnSpPr>
          <p:cNvPr id="11" name="Straight Connector 10">
            <a:extLst>
              <a:ext uri="{FF2B5EF4-FFF2-40B4-BE49-F238E27FC236}">
                <a16:creationId xmlns:a16="http://schemas.microsoft.com/office/drawing/2014/main" id="{12703091-5792-4A74-A935-4B885713E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33F10E2D-8FFE-4EA2-A7E5-21091F2EB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4" name="Footer Placeholder 3">
            <a:extLst>
              <a:ext uri="{FF2B5EF4-FFF2-40B4-BE49-F238E27FC236}">
                <a16:creationId xmlns:a16="http://schemas.microsoft.com/office/drawing/2014/main" id="{85BA77B8-5627-45C6-AF66-347AC5AB0075}"/>
              </a:ext>
            </a:extLst>
          </p:cNvPr>
          <p:cNvSpPr>
            <a:spLocks noGrp="1"/>
          </p:cNvSpPr>
          <p:nvPr>
            <p:ph type="ftr" sz="quarter" idx="11"/>
          </p:nvPr>
        </p:nvSpPr>
        <p:spPr>
          <a:xfrm>
            <a:off x="762001" y="6314440"/>
            <a:ext cx="3814856" cy="365125"/>
          </a:xfrm>
        </p:spPr>
        <p:txBody>
          <a:bodyPr>
            <a:normAutofit/>
          </a:bodyPr>
          <a:lstStyle/>
          <a:p>
            <a:pPr>
              <a:spcAft>
                <a:spcPts val="600"/>
              </a:spcAft>
            </a:pPr>
            <a:r>
              <a:rPr lang="en-US">
                <a:solidFill>
                  <a:schemeClr val="tx1"/>
                </a:solidFill>
              </a:rPr>
              <a:t>Radhika Rani Chintala</a:t>
            </a:r>
          </a:p>
        </p:txBody>
      </p:sp>
      <p:graphicFrame>
        <p:nvGraphicFramePr>
          <p:cNvPr id="6" name="Content Placeholder 2">
            <a:extLst>
              <a:ext uri="{FF2B5EF4-FFF2-40B4-BE49-F238E27FC236}">
                <a16:creationId xmlns:a16="http://schemas.microsoft.com/office/drawing/2014/main" id="{8CBF1076-EE40-4D0D-90FE-7D22F4EA4675}"/>
              </a:ext>
            </a:extLst>
          </p:cNvPr>
          <p:cNvGraphicFramePr>
            <a:graphicFrameLocks noGrp="1"/>
          </p:cNvGraphicFramePr>
          <p:nvPr>
            <p:ph idx="1"/>
            <p:extLst>
              <p:ext uri="{D42A27DB-BD31-4B8C-83A1-F6EECF244321}">
                <p14:modId xmlns:p14="http://schemas.microsoft.com/office/powerpoint/2010/main" val="675555492"/>
              </p:ext>
            </p:extLst>
          </p:nvPr>
        </p:nvGraphicFramePr>
        <p:xfrm>
          <a:off x="4495801" y="449737"/>
          <a:ext cx="7188104" cy="5981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06760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49EC5C96-A5B7-48AF-865B-32EA92606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2" name="Straight Connector 11">
            <a:extLst>
              <a:ext uri="{FF2B5EF4-FFF2-40B4-BE49-F238E27FC236}">
                <a16:creationId xmlns:a16="http://schemas.microsoft.com/office/drawing/2014/main" id="{87D3361C-8AD4-4C09-8E01-433248861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CB3501C-0BF6-4941-B958-27196AD9A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5E5DE-36CD-4518-B8A2-388613299B40}"/>
              </a:ext>
            </a:extLst>
          </p:cNvPr>
          <p:cNvSpPr>
            <a:spLocks noGrp="1"/>
          </p:cNvSpPr>
          <p:nvPr>
            <p:ph type="title"/>
          </p:nvPr>
        </p:nvSpPr>
        <p:spPr>
          <a:xfrm>
            <a:off x="8188391" y="1143293"/>
            <a:ext cx="3350016" cy="4268965"/>
          </a:xfrm>
        </p:spPr>
        <p:txBody>
          <a:bodyPr vert="horz" lIns="91440" tIns="45720" rIns="91440" bIns="45720" rtlCol="0" anchor="t">
            <a:normAutofit/>
          </a:bodyPr>
          <a:lstStyle/>
          <a:p>
            <a:pPr algn="ctr">
              <a:lnSpc>
                <a:spcPct val="85000"/>
              </a:lnSpc>
            </a:pPr>
            <a:br>
              <a:rPr lang="en-US" sz="4200" cap="all" dirty="0">
                <a:solidFill>
                  <a:schemeClr val="bg2"/>
                </a:solidFill>
              </a:rPr>
            </a:br>
            <a:r>
              <a:rPr lang="en-US" dirty="0">
                <a:solidFill>
                  <a:schemeClr val="bg1"/>
                </a:solidFill>
              </a:rPr>
              <a:t>Which Indexing method is used ?</a:t>
            </a:r>
            <a:endParaRPr lang="en-US" sz="4200" cap="all" dirty="0">
              <a:solidFill>
                <a:schemeClr val="bg1"/>
              </a:solidFill>
            </a:endParaRPr>
          </a:p>
        </p:txBody>
      </p:sp>
      <p:sp useBgFill="1">
        <p:nvSpPr>
          <p:cNvPr id="16" name="Rectangle 15">
            <a:extLst>
              <a:ext uri="{FF2B5EF4-FFF2-40B4-BE49-F238E27FC236}">
                <a16:creationId xmlns:a16="http://schemas.microsoft.com/office/drawing/2014/main" id="{5D42485B-30FD-4C7E-978A-3962892E3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57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03E6347-0C1B-4131-8BB1-F198DEFDF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AD936C4-F2B7-4B4D-A025-BC51210055D5}"/>
              </a:ext>
            </a:extLst>
          </p:cNvPr>
          <p:cNvPicPr>
            <a:picLocks noGrp="1" noChangeAspect="1"/>
          </p:cNvPicPr>
          <p:nvPr>
            <p:ph idx="1"/>
          </p:nvPr>
        </p:nvPicPr>
        <p:blipFill>
          <a:blip r:embed="rId2"/>
          <a:stretch>
            <a:fillRect/>
          </a:stretch>
        </p:blipFill>
        <p:spPr>
          <a:xfrm>
            <a:off x="376167" y="749508"/>
            <a:ext cx="6854941" cy="4662750"/>
          </a:xfrm>
          <a:prstGeom prst="rect">
            <a:avLst/>
          </a:prstGeom>
        </p:spPr>
      </p:pic>
      <p:sp>
        <p:nvSpPr>
          <p:cNvPr id="20" name="Freeform 6">
            <a:extLst>
              <a:ext uri="{FF2B5EF4-FFF2-40B4-BE49-F238E27FC236}">
                <a16:creationId xmlns:a16="http://schemas.microsoft.com/office/drawing/2014/main" id="{97E55B52-5304-40DB-BE2D-8EEB104CA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Footer Placeholder 3">
            <a:extLst>
              <a:ext uri="{FF2B5EF4-FFF2-40B4-BE49-F238E27FC236}">
                <a16:creationId xmlns:a16="http://schemas.microsoft.com/office/drawing/2014/main" id="{3BA205E2-A8AA-44FD-8B87-0A0A753C09CE}"/>
              </a:ext>
            </a:extLst>
          </p:cNvPr>
          <p:cNvSpPr>
            <a:spLocks noGrp="1"/>
          </p:cNvSpPr>
          <p:nvPr>
            <p:ph type="ftr" sz="quarter" idx="11"/>
          </p:nvPr>
        </p:nvSpPr>
        <p:spPr>
          <a:xfrm>
            <a:off x="1128095" y="6314440"/>
            <a:ext cx="6007995" cy="365125"/>
          </a:xfrm>
        </p:spPr>
        <p:txBody>
          <a:bodyPr vert="horz" lIns="91440" tIns="45720" rIns="91440" bIns="45720" rtlCol="0" anchor="t">
            <a:normAutofit/>
          </a:bodyPr>
          <a:lstStyle/>
          <a:p>
            <a:pPr algn="l" defTabSz="914400">
              <a:spcAft>
                <a:spcPts val="600"/>
              </a:spcAft>
            </a:pPr>
            <a:r>
              <a:rPr lang="en-US" b="0" i="1" kern="1200" baseline="0">
                <a:solidFill>
                  <a:schemeClr val="tx1"/>
                </a:solidFill>
                <a:latin typeface="+mj-lt"/>
                <a:ea typeface="+mn-ea"/>
                <a:cs typeface="+mn-cs"/>
              </a:rPr>
              <a:t>Radhika Rani Chintala</a:t>
            </a:r>
          </a:p>
        </p:txBody>
      </p:sp>
    </p:spTree>
    <p:extLst>
      <p:ext uri="{BB962C8B-B14F-4D97-AF65-F5344CB8AC3E}">
        <p14:creationId xmlns:p14="http://schemas.microsoft.com/office/powerpoint/2010/main" val="403137759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999</Words>
  <Application>Microsoft Office PowerPoint</Application>
  <PresentationFormat>Widescreen</PresentationFormat>
  <Paragraphs>125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Schoolbook</vt:lpstr>
      <vt:lpstr>Corbel</vt:lpstr>
      <vt:lpstr>Gill Sans</vt:lpstr>
      <vt:lpstr>Source Sans Pro</vt:lpstr>
      <vt:lpstr>Wingdings</vt:lpstr>
      <vt:lpstr>Headlines</vt:lpstr>
      <vt:lpstr>Database  INDEXING</vt:lpstr>
      <vt:lpstr>  Session  Contents</vt:lpstr>
      <vt:lpstr>What is Indexing ?</vt:lpstr>
      <vt:lpstr> Why  Indexing  is used?</vt:lpstr>
      <vt:lpstr> ?</vt:lpstr>
      <vt:lpstr>Indexes are used to quickly locate data without having to search every record in multiple disk blocks                                                 Similar to Indexing in Textbooks</vt:lpstr>
      <vt:lpstr>What is Index in Databases ?</vt:lpstr>
      <vt:lpstr>Types of Indexing</vt:lpstr>
      <vt:lpstr> Which Indexing method is used ?</vt:lpstr>
      <vt:lpstr> Primary Indexing</vt:lpstr>
      <vt:lpstr>Dense Index</vt:lpstr>
      <vt:lpstr>Sparse Index</vt:lpstr>
      <vt:lpstr>Clustered Indexing</vt:lpstr>
      <vt:lpstr>Contains block pointer which points to the next block data with the same clustering field value.  Searching criteria is little bit increased.  Uses Sparse index  </vt:lpstr>
      <vt:lpstr>  Secondary   Indexing</vt:lpstr>
      <vt:lpstr>Unordered file with secondary key</vt:lpstr>
      <vt:lpstr>Unordered file with Non-key</vt:lpstr>
      <vt:lpstr>Multilevel Indexing   Creating an index on the index</vt:lpstr>
      <vt:lpstr>Dynamic  Multilevel Indexing using B-Trees &amp; B+ Trees</vt:lpstr>
      <vt:lpstr>B-Tree </vt:lpstr>
      <vt:lpstr>B-Tree Example</vt:lpstr>
      <vt:lpstr>B+ Tree </vt:lpstr>
      <vt:lpstr> Difference between  B Tree  and  B+ Tree   </vt:lpstr>
      <vt:lpstr>Construct B+ tree of order 3 for the following elements.  5, 9, 1, 10, 12, 13, 2, 3, 4</vt:lpstr>
      <vt:lpstr>PowerPoint Presentation</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INDEXING</dc:title>
  <dc:creator>Radhika Rani Chintala</dc:creator>
  <cp:lastModifiedBy>Malleswari</cp:lastModifiedBy>
  <cp:revision>2</cp:revision>
  <dcterms:created xsi:type="dcterms:W3CDTF">2020-10-26T18:55:26Z</dcterms:created>
  <dcterms:modified xsi:type="dcterms:W3CDTF">2020-11-02T05:09:54Z</dcterms:modified>
</cp:coreProperties>
</file>