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ff575396d7_0_7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f575396d7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ff575396d7_0_57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ff575396d7_0_5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1ff575396d7_0_59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ff575396d7_0_5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1ff575396d7_0_59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ff575396d7_0_5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1ff575396d7_0_60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ff575396d7_0_6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1ff575396d7_0_62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ff575396d7_0_6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1ff575396d7_0_61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ff575396d7_0_6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1ff575396d7_0_63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ff575396d7_0_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1ff575396d7_0_63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f575396d7_0_6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1ff575396d7_0_64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ff575396d7_0_6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ff575396d7_0_65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ff575396d7_0_6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1ff575396d7_0_66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f575396d7_0_6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1ff575396d7_0_66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f575396d7_0_6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1ff575396d7_0_67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f575396d7_0_6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1ff575396d7_0_68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f575396d7_0_6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1ff575396d7_0_69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ff575396d7_0_6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1ff575396d7_0_69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ff575396d7_0_6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1ff575396d7_0_72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ff575396d7_0_7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1ff575396d7_0_71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ff575396d7_0_7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1ff575396d7_0_72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ff575396d7_0_7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g1ff575396d7_0_70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ff575396d7_0_7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1ff575396d7_0_73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ff575396d7_0_7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1ff575396d7_0_74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ff575396d7_0_7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1ff575396d7_0_74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ff575396d7_0_7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2" name="Google Shape;292;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0" name="Google Shape;30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1ff575396d7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g1ff575396d7_0_1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1ff575396d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g1ff575396d7_0_3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1ff575396d7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g1ff575396d7_0_3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1ff575396d7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g1ff575396d7_0_4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ff575396d7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g1ff575396d7_0_6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ff575396d7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g1ff575396d7_0_7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 name="Google Shape;13;p2"/>
          <p:cNvSpPr txBox="1"/>
          <p:nvPr>
            <p:ph type="ctrTitle"/>
          </p:nvPr>
        </p:nvSpPr>
        <p:spPr>
          <a:xfrm>
            <a:off x="841248" y="448056"/>
            <a:ext cx="10515600" cy="4069080"/>
          </a:xfrm>
          <a:prstGeom prst="rect">
            <a:avLst/>
          </a:prstGeom>
          <a:noFill/>
          <a:ln>
            <a:noFill/>
          </a:ln>
        </p:spPr>
        <p:txBody>
          <a:bodyPr spcFirstLastPara="1" wrap="square" lIns="109725" tIns="109725" rIns="109725" bIns="91425" anchor="b" anchorCtr="0">
            <a:noAutofit/>
          </a:bodyPr>
          <a:lstStyle>
            <a:lvl1pPr lvl="0" algn="l">
              <a:lnSpc>
                <a:spcPct val="105000"/>
              </a:lnSpc>
              <a:spcBef>
                <a:spcPts val="0"/>
              </a:spcBef>
              <a:spcAft>
                <a:spcPts val="0"/>
              </a:spcAft>
              <a:buClr>
                <a:schemeClr val="dk1"/>
              </a:buClr>
              <a:buSzPts val="8800"/>
              <a:buFont typeface="Arial" panose="020B0604020202020204"/>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type="subTitle" idx="1"/>
          </p:nvPr>
        </p:nvSpPr>
        <p:spPr>
          <a:xfrm>
            <a:off x="841248" y="4983480"/>
            <a:ext cx="10515600" cy="1124712"/>
          </a:xfrm>
          <a:prstGeom prst="rect">
            <a:avLst/>
          </a:prstGeom>
          <a:noFill/>
          <a:ln>
            <a:noFill/>
          </a:ln>
        </p:spPr>
        <p:txBody>
          <a:bodyPr spcFirstLastPara="1" wrap="square" lIns="109725" tIns="109725" rIns="109725" bIns="91425" anchor="t" anchorCtr="0">
            <a:normAutofit/>
          </a:bodyPr>
          <a:lstStyle>
            <a:lvl1pPr lvl="0" algn="l">
              <a:lnSpc>
                <a:spcPct val="105000"/>
              </a:lnSpc>
              <a:spcBef>
                <a:spcPts val="1000"/>
              </a:spcBef>
              <a:spcAft>
                <a:spcPts val="0"/>
              </a:spcAft>
              <a:buClr>
                <a:schemeClr val="dk1"/>
              </a:buClr>
              <a:buSzPts val="2800"/>
              <a:buNone/>
              <a:defRPr sz="2800"/>
            </a:lvl1pPr>
            <a:lvl2pPr lvl="1" algn="ctr">
              <a:lnSpc>
                <a:spcPct val="105000"/>
              </a:lnSpc>
              <a:spcBef>
                <a:spcPts val="500"/>
              </a:spcBef>
              <a:spcAft>
                <a:spcPts val="0"/>
              </a:spcAft>
              <a:buClr>
                <a:schemeClr val="dk1"/>
              </a:buClr>
              <a:buSzPts val="2000"/>
              <a:buNone/>
              <a:defRPr sz="2000"/>
            </a:lvl2pPr>
            <a:lvl3pPr lvl="2" algn="ctr">
              <a:lnSpc>
                <a:spcPct val="105000"/>
              </a:lnSpc>
              <a:spcBef>
                <a:spcPts val="500"/>
              </a:spcBef>
              <a:spcAft>
                <a:spcPts val="0"/>
              </a:spcAft>
              <a:buClr>
                <a:schemeClr val="dk1"/>
              </a:buClr>
              <a:buSzPts val="1800"/>
              <a:buNone/>
              <a:defRPr sz="1800"/>
            </a:lvl3pPr>
            <a:lvl4pPr lvl="3" algn="ctr">
              <a:lnSpc>
                <a:spcPct val="105000"/>
              </a:lnSpc>
              <a:spcBef>
                <a:spcPts val="500"/>
              </a:spcBef>
              <a:spcAft>
                <a:spcPts val="0"/>
              </a:spcAft>
              <a:buClr>
                <a:schemeClr val="dk1"/>
              </a:buClr>
              <a:buSzPts val="1600"/>
              <a:buNone/>
              <a:defRPr sz="1600"/>
            </a:lvl4pPr>
            <a:lvl5pPr lvl="4" algn="ctr">
              <a:lnSpc>
                <a:spcPct val="105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365125"/>
            <a:ext cx="10515600" cy="1325563"/>
          </a:xfrm>
          <a:prstGeom prst="rect">
            <a:avLst/>
          </a:prstGeom>
          <a:noFill/>
          <a:ln>
            <a:noFill/>
          </a:ln>
        </p:spPr>
        <p:txBody>
          <a:bodyPr spcFirstLastPara="1" wrap="square" lIns="109725" tIns="109725" rIns="109725" bIns="91425" anchor="ctr" anchorCtr="0">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type="body" idx="1"/>
          </p:nvPr>
        </p:nvSpPr>
        <p:spPr>
          <a:xfrm rot="5400000">
            <a:off x="3920331" y="-1256506"/>
            <a:ext cx="4351338" cy="10515600"/>
          </a:xfrm>
          <a:prstGeom prst="rect">
            <a:avLst/>
          </a:prstGeom>
          <a:noFill/>
          <a:ln>
            <a:noFill/>
          </a:ln>
        </p:spPr>
        <p:txBody>
          <a:bodyPr spcFirstLastPara="1" wrap="square" lIns="109725" tIns="109725" rIns="109725" bIns="91425" anchor="t" anchorCtr="0">
            <a:noAutofit/>
          </a:bodyPr>
          <a:lstStyle>
            <a:lvl1pPr marL="457200" lvl="0" indent="-342900" algn="l">
              <a:lnSpc>
                <a:spcPct val="105000"/>
              </a:lnSpc>
              <a:spcBef>
                <a:spcPts val="1000"/>
              </a:spcBef>
              <a:spcAft>
                <a:spcPts val="0"/>
              </a:spcAft>
              <a:buClr>
                <a:schemeClr val="dk1"/>
              </a:buClr>
              <a:buSzPts val="1800"/>
              <a:buChar char="•"/>
              <a:defRPr/>
            </a:lvl1pPr>
            <a:lvl2pPr marL="914400" lvl="1" indent="-342900" algn="l">
              <a:lnSpc>
                <a:spcPct val="105000"/>
              </a:lnSpc>
              <a:spcBef>
                <a:spcPts val="500"/>
              </a:spcBef>
              <a:spcAft>
                <a:spcPts val="0"/>
              </a:spcAft>
              <a:buClr>
                <a:schemeClr val="dk1"/>
              </a:buClr>
              <a:buSzPts val="1800"/>
              <a:buChar char="•"/>
              <a:defRPr/>
            </a:lvl2pPr>
            <a:lvl3pPr marL="1371600" lvl="2" indent="-342900" algn="l">
              <a:lnSpc>
                <a:spcPct val="105000"/>
              </a:lnSpc>
              <a:spcBef>
                <a:spcPts val="500"/>
              </a:spcBef>
              <a:spcAft>
                <a:spcPts val="0"/>
              </a:spcAft>
              <a:buClr>
                <a:schemeClr val="dk1"/>
              </a:buClr>
              <a:buSzPts val="1800"/>
              <a:buChar char="•"/>
              <a:defRPr/>
            </a:lvl3pPr>
            <a:lvl4pPr marL="1828800" lvl="3" indent="-342900" algn="l">
              <a:lnSpc>
                <a:spcPct val="105000"/>
              </a:lnSpc>
              <a:spcBef>
                <a:spcPts val="500"/>
              </a:spcBef>
              <a:spcAft>
                <a:spcPts val="0"/>
              </a:spcAft>
              <a:buClr>
                <a:schemeClr val="dk1"/>
              </a:buClr>
              <a:buSzPts val="1800"/>
              <a:buChar char="•"/>
              <a:defRPr/>
            </a:lvl4pPr>
            <a:lvl5pPr marL="2286000" lvl="4" indent="-342900" algn="l">
              <a:lnSpc>
                <a:spcPct val="105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11"/>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spcFirstLastPara="1" wrap="square" lIns="109725" tIns="109725" rIns="109725" bIns="91425" anchor="ctr" anchorCtr="0">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type="body" idx="1"/>
          </p:nvPr>
        </p:nvSpPr>
        <p:spPr>
          <a:xfrm rot="5400000">
            <a:off x="1799431" y="-596106"/>
            <a:ext cx="5811838" cy="7734300"/>
          </a:xfrm>
          <a:prstGeom prst="rect">
            <a:avLst/>
          </a:prstGeom>
          <a:noFill/>
          <a:ln>
            <a:noFill/>
          </a:ln>
        </p:spPr>
        <p:txBody>
          <a:bodyPr spcFirstLastPara="1" wrap="square" lIns="109725" tIns="109725" rIns="109725" bIns="91425" anchor="t" anchorCtr="0">
            <a:noAutofit/>
          </a:bodyPr>
          <a:lstStyle>
            <a:lvl1pPr marL="457200" lvl="0" indent="-342900" algn="l">
              <a:lnSpc>
                <a:spcPct val="105000"/>
              </a:lnSpc>
              <a:spcBef>
                <a:spcPts val="1000"/>
              </a:spcBef>
              <a:spcAft>
                <a:spcPts val="0"/>
              </a:spcAft>
              <a:buClr>
                <a:schemeClr val="dk1"/>
              </a:buClr>
              <a:buSzPts val="1800"/>
              <a:buChar char="•"/>
              <a:defRPr/>
            </a:lvl1pPr>
            <a:lvl2pPr marL="914400" lvl="1" indent="-342900" algn="l">
              <a:lnSpc>
                <a:spcPct val="105000"/>
              </a:lnSpc>
              <a:spcBef>
                <a:spcPts val="500"/>
              </a:spcBef>
              <a:spcAft>
                <a:spcPts val="0"/>
              </a:spcAft>
              <a:buClr>
                <a:schemeClr val="dk1"/>
              </a:buClr>
              <a:buSzPts val="1800"/>
              <a:buChar char="•"/>
              <a:defRPr/>
            </a:lvl2pPr>
            <a:lvl3pPr marL="1371600" lvl="2" indent="-342900" algn="l">
              <a:lnSpc>
                <a:spcPct val="105000"/>
              </a:lnSpc>
              <a:spcBef>
                <a:spcPts val="500"/>
              </a:spcBef>
              <a:spcAft>
                <a:spcPts val="0"/>
              </a:spcAft>
              <a:buClr>
                <a:schemeClr val="dk1"/>
              </a:buClr>
              <a:buSzPts val="1800"/>
              <a:buChar char="•"/>
              <a:defRPr/>
            </a:lvl3pPr>
            <a:lvl4pPr marL="1828800" lvl="3" indent="-342900" algn="l">
              <a:lnSpc>
                <a:spcPct val="105000"/>
              </a:lnSpc>
              <a:spcBef>
                <a:spcPts val="500"/>
              </a:spcBef>
              <a:spcAft>
                <a:spcPts val="0"/>
              </a:spcAft>
              <a:buClr>
                <a:schemeClr val="dk1"/>
              </a:buClr>
              <a:buSzPts val="1800"/>
              <a:buChar char="•"/>
              <a:defRPr/>
            </a:lvl4pPr>
            <a:lvl5pPr marL="2286000" lvl="4" indent="-342900" algn="l">
              <a:lnSpc>
                <a:spcPct val="105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12"/>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spcFirstLastPara="1" wrap="square" lIns="109725" tIns="109725" rIns="109725" bIns="91425" anchor="ctr" anchorCtr="0">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type="body" idx="1"/>
          </p:nvPr>
        </p:nvSpPr>
        <p:spPr>
          <a:xfrm>
            <a:off x="838200" y="1929384"/>
            <a:ext cx="10515600" cy="4251960"/>
          </a:xfrm>
          <a:prstGeom prst="rect">
            <a:avLst/>
          </a:prstGeom>
          <a:noFill/>
          <a:ln>
            <a:noFill/>
          </a:ln>
        </p:spPr>
        <p:txBody>
          <a:bodyPr spcFirstLastPara="1" wrap="square" lIns="109725" tIns="109725" rIns="109725" bIns="91425" anchor="t" anchorCtr="0">
            <a:normAutofit/>
          </a:bodyPr>
          <a:lstStyle>
            <a:lvl1pPr marL="457200" lvl="0" indent="-406400" algn="l">
              <a:lnSpc>
                <a:spcPct val="105000"/>
              </a:lnSpc>
              <a:spcBef>
                <a:spcPts val="1000"/>
              </a:spcBef>
              <a:spcAft>
                <a:spcPts val="0"/>
              </a:spcAft>
              <a:buClr>
                <a:schemeClr val="dk1"/>
              </a:buClr>
              <a:buSzPts val="2800"/>
              <a:buChar char="•"/>
              <a:defRPr sz="2800"/>
            </a:lvl1pPr>
            <a:lvl2pPr marL="914400" lvl="1" indent="-381000" algn="l">
              <a:lnSpc>
                <a:spcPct val="105000"/>
              </a:lnSpc>
              <a:spcBef>
                <a:spcPts val="500"/>
              </a:spcBef>
              <a:spcAft>
                <a:spcPts val="0"/>
              </a:spcAft>
              <a:buClr>
                <a:schemeClr val="dk1"/>
              </a:buClr>
              <a:buSzPts val="2400"/>
              <a:buChar char="•"/>
              <a:defRPr sz="2400"/>
            </a:lvl2pPr>
            <a:lvl3pPr marL="1371600" lvl="2" indent="-355600" algn="l">
              <a:lnSpc>
                <a:spcPct val="105000"/>
              </a:lnSpc>
              <a:spcBef>
                <a:spcPts val="500"/>
              </a:spcBef>
              <a:spcAft>
                <a:spcPts val="0"/>
              </a:spcAft>
              <a:buClr>
                <a:schemeClr val="dk1"/>
              </a:buClr>
              <a:buSzPts val="2000"/>
              <a:buChar char="•"/>
              <a:defRPr sz="2000"/>
            </a:lvl3pPr>
            <a:lvl4pPr marL="1828800" lvl="3" indent="-342900" algn="l">
              <a:lnSpc>
                <a:spcPct val="105000"/>
              </a:lnSpc>
              <a:spcBef>
                <a:spcPts val="500"/>
              </a:spcBef>
              <a:spcAft>
                <a:spcPts val="0"/>
              </a:spcAft>
              <a:buClr>
                <a:schemeClr val="dk1"/>
              </a:buClr>
              <a:buSzPts val="1800"/>
              <a:buChar char="•"/>
              <a:defRPr sz="1800"/>
            </a:lvl4pPr>
            <a:lvl5pPr marL="2286000" lvl="4" indent="-342900" algn="l">
              <a:lnSpc>
                <a:spcPct val="105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 name="Google Shape;21;p3"/>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24" name="Google Shape;24;p3"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41248" y="448056"/>
            <a:ext cx="10515600" cy="4069080"/>
          </a:xfrm>
          <a:prstGeom prst="rect">
            <a:avLst/>
          </a:prstGeom>
          <a:noFill/>
          <a:ln>
            <a:noFill/>
          </a:ln>
        </p:spPr>
        <p:txBody>
          <a:bodyPr spcFirstLastPara="1" wrap="square" lIns="109725" tIns="109725" rIns="109725" bIns="91425" anchor="b" anchorCtr="0">
            <a:normAutofit/>
          </a:bodyPr>
          <a:lstStyle>
            <a:lvl1pPr lvl="0" algn="l">
              <a:lnSpc>
                <a:spcPct val="105000"/>
              </a:lnSpc>
              <a:spcBef>
                <a:spcPts val="0"/>
              </a:spcBef>
              <a:spcAft>
                <a:spcPts val="0"/>
              </a:spcAft>
              <a:buClr>
                <a:schemeClr val="dk1"/>
              </a:buClr>
              <a:buSzPts val="8000"/>
              <a:buFont typeface="Arial" panose="020B0604020202020204"/>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type="body" idx="1"/>
          </p:nvPr>
        </p:nvSpPr>
        <p:spPr>
          <a:xfrm>
            <a:off x="841248" y="4983480"/>
            <a:ext cx="10515600" cy="1124712"/>
          </a:xfrm>
          <a:prstGeom prst="rect">
            <a:avLst/>
          </a:prstGeom>
          <a:noFill/>
          <a:ln>
            <a:noFill/>
          </a:ln>
        </p:spPr>
        <p:txBody>
          <a:bodyPr spcFirstLastPara="1" wrap="square" lIns="109725" tIns="109725" rIns="109725" bIns="91425" anchor="t" anchorCtr="0">
            <a:normAutofit/>
          </a:bodyPr>
          <a:lstStyle>
            <a:lvl1pPr marL="457200" lvl="0" indent="-228600" algn="l">
              <a:lnSpc>
                <a:spcPct val="105000"/>
              </a:lnSpc>
              <a:spcBef>
                <a:spcPts val="1000"/>
              </a:spcBef>
              <a:spcAft>
                <a:spcPts val="0"/>
              </a:spcAft>
              <a:buClr>
                <a:srgbClr val="888888"/>
              </a:buClr>
              <a:buSzPts val="2800"/>
              <a:buNone/>
              <a:defRPr sz="2800">
                <a:solidFill>
                  <a:srgbClr val="888888"/>
                </a:solidFill>
              </a:defRPr>
            </a:lvl1pPr>
            <a:lvl2pPr marL="914400" lvl="1" indent="-228600" algn="l">
              <a:lnSpc>
                <a:spcPct val="105000"/>
              </a:lnSpc>
              <a:spcBef>
                <a:spcPts val="500"/>
              </a:spcBef>
              <a:spcAft>
                <a:spcPts val="0"/>
              </a:spcAft>
              <a:buClr>
                <a:srgbClr val="888888"/>
              </a:buClr>
              <a:buSzPts val="2000"/>
              <a:buNone/>
              <a:defRPr sz="2000">
                <a:solidFill>
                  <a:srgbClr val="888888"/>
                </a:solidFill>
              </a:defRPr>
            </a:lvl2pPr>
            <a:lvl3pPr marL="1371600" lvl="2" indent="-228600" algn="l">
              <a:lnSpc>
                <a:spcPct val="105000"/>
              </a:lnSpc>
              <a:spcBef>
                <a:spcPts val="500"/>
              </a:spcBef>
              <a:spcAft>
                <a:spcPts val="0"/>
              </a:spcAft>
              <a:buClr>
                <a:srgbClr val="888888"/>
              </a:buClr>
              <a:buSzPts val="1800"/>
              <a:buNone/>
              <a:defRPr sz="1800">
                <a:solidFill>
                  <a:srgbClr val="888888"/>
                </a:solidFill>
              </a:defRPr>
            </a:lvl3pPr>
            <a:lvl4pPr marL="1828800" lvl="3" indent="-228600" algn="l">
              <a:lnSpc>
                <a:spcPct val="105000"/>
              </a:lnSpc>
              <a:spcBef>
                <a:spcPts val="500"/>
              </a:spcBef>
              <a:spcAft>
                <a:spcPts val="0"/>
              </a:spcAft>
              <a:buClr>
                <a:srgbClr val="888888"/>
              </a:buClr>
              <a:buSzPts val="1600"/>
              <a:buNone/>
              <a:defRPr sz="1600">
                <a:solidFill>
                  <a:srgbClr val="888888"/>
                </a:solidFill>
              </a:defRPr>
            </a:lvl4pPr>
            <a:lvl5pPr marL="2286000" lvl="4" indent="-228600" algn="l">
              <a:lnSpc>
                <a:spcPct val="105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1" name="Google Shape;31;p4"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spcFirstLastPara="1" wrap="square" lIns="109725" tIns="109725" rIns="109725" bIns="91425" anchor="ctr" anchorCtr="0">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type="body" idx="1"/>
          </p:nvPr>
        </p:nvSpPr>
        <p:spPr>
          <a:xfrm>
            <a:off x="838200" y="1929384"/>
            <a:ext cx="5181600" cy="4251960"/>
          </a:xfrm>
          <a:prstGeom prst="rect">
            <a:avLst/>
          </a:prstGeom>
          <a:noFill/>
          <a:ln>
            <a:noFill/>
          </a:ln>
        </p:spPr>
        <p:txBody>
          <a:bodyPr spcFirstLastPara="1" wrap="square" lIns="109725" tIns="109725" rIns="109725" bIns="91425" anchor="t" anchorCtr="0">
            <a:noAutofit/>
          </a:bodyPr>
          <a:lstStyle>
            <a:lvl1pPr marL="457200" lvl="0" indent="-342900" algn="l">
              <a:lnSpc>
                <a:spcPct val="105000"/>
              </a:lnSpc>
              <a:spcBef>
                <a:spcPts val="1000"/>
              </a:spcBef>
              <a:spcAft>
                <a:spcPts val="0"/>
              </a:spcAft>
              <a:buClr>
                <a:schemeClr val="dk1"/>
              </a:buClr>
              <a:buSzPts val="1800"/>
              <a:buChar char="•"/>
              <a:defRPr/>
            </a:lvl1pPr>
            <a:lvl2pPr marL="914400" lvl="1" indent="-342900" algn="l">
              <a:lnSpc>
                <a:spcPct val="105000"/>
              </a:lnSpc>
              <a:spcBef>
                <a:spcPts val="500"/>
              </a:spcBef>
              <a:spcAft>
                <a:spcPts val="0"/>
              </a:spcAft>
              <a:buClr>
                <a:schemeClr val="dk1"/>
              </a:buClr>
              <a:buSzPts val="1800"/>
              <a:buChar char="•"/>
              <a:defRPr/>
            </a:lvl2pPr>
            <a:lvl3pPr marL="1371600" lvl="2" indent="-342900" algn="l">
              <a:lnSpc>
                <a:spcPct val="105000"/>
              </a:lnSpc>
              <a:spcBef>
                <a:spcPts val="500"/>
              </a:spcBef>
              <a:spcAft>
                <a:spcPts val="0"/>
              </a:spcAft>
              <a:buClr>
                <a:schemeClr val="dk1"/>
              </a:buClr>
              <a:buSzPts val="1800"/>
              <a:buChar char="•"/>
              <a:defRPr/>
            </a:lvl3pPr>
            <a:lvl4pPr marL="1828800" lvl="3" indent="-342900" algn="l">
              <a:lnSpc>
                <a:spcPct val="105000"/>
              </a:lnSpc>
              <a:spcBef>
                <a:spcPts val="500"/>
              </a:spcBef>
              <a:spcAft>
                <a:spcPts val="0"/>
              </a:spcAft>
              <a:buClr>
                <a:schemeClr val="dk1"/>
              </a:buClr>
              <a:buSzPts val="1800"/>
              <a:buChar char="•"/>
              <a:defRPr/>
            </a:lvl4pPr>
            <a:lvl5pPr marL="2286000" lvl="4" indent="-342900" algn="l">
              <a:lnSpc>
                <a:spcPct val="105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5"/>
          <p:cNvSpPr txBox="1"/>
          <p:nvPr>
            <p:ph type="body" idx="2"/>
          </p:nvPr>
        </p:nvSpPr>
        <p:spPr>
          <a:xfrm>
            <a:off x="6172200" y="1929384"/>
            <a:ext cx="5181600" cy="4251960"/>
          </a:xfrm>
          <a:prstGeom prst="rect">
            <a:avLst/>
          </a:prstGeom>
          <a:noFill/>
          <a:ln>
            <a:noFill/>
          </a:ln>
        </p:spPr>
        <p:txBody>
          <a:bodyPr spcFirstLastPara="1" wrap="square" lIns="109725" tIns="109725" rIns="109725" bIns="91425" anchor="t" anchorCtr="0">
            <a:noAutofit/>
          </a:bodyPr>
          <a:lstStyle>
            <a:lvl1pPr marL="457200" lvl="0" indent="-342900" algn="l">
              <a:lnSpc>
                <a:spcPct val="105000"/>
              </a:lnSpc>
              <a:spcBef>
                <a:spcPts val="1000"/>
              </a:spcBef>
              <a:spcAft>
                <a:spcPts val="0"/>
              </a:spcAft>
              <a:buClr>
                <a:schemeClr val="dk1"/>
              </a:buClr>
              <a:buSzPts val="1800"/>
              <a:buChar char="•"/>
              <a:defRPr/>
            </a:lvl1pPr>
            <a:lvl2pPr marL="914400" lvl="1" indent="-342900" algn="l">
              <a:lnSpc>
                <a:spcPct val="105000"/>
              </a:lnSpc>
              <a:spcBef>
                <a:spcPts val="500"/>
              </a:spcBef>
              <a:spcAft>
                <a:spcPts val="0"/>
              </a:spcAft>
              <a:buClr>
                <a:schemeClr val="dk1"/>
              </a:buClr>
              <a:buSzPts val="1800"/>
              <a:buChar char="•"/>
              <a:defRPr/>
            </a:lvl2pPr>
            <a:lvl3pPr marL="1371600" lvl="2" indent="-342900" algn="l">
              <a:lnSpc>
                <a:spcPct val="105000"/>
              </a:lnSpc>
              <a:spcBef>
                <a:spcPts val="500"/>
              </a:spcBef>
              <a:spcAft>
                <a:spcPts val="0"/>
              </a:spcAft>
              <a:buClr>
                <a:schemeClr val="dk1"/>
              </a:buClr>
              <a:buSzPts val="1800"/>
              <a:buChar char="•"/>
              <a:defRPr/>
            </a:lvl3pPr>
            <a:lvl4pPr marL="1828800" lvl="3" indent="-342900" algn="l">
              <a:lnSpc>
                <a:spcPct val="105000"/>
              </a:lnSpc>
              <a:spcBef>
                <a:spcPts val="500"/>
              </a:spcBef>
              <a:spcAft>
                <a:spcPts val="0"/>
              </a:spcAft>
              <a:buClr>
                <a:schemeClr val="dk1"/>
              </a:buClr>
              <a:buSzPts val="1800"/>
              <a:buChar char="•"/>
              <a:defRPr/>
            </a:lvl4pPr>
            <a:lvl5pPr marL="2286000" lvl="4" indent="-342900" algn="l">
              <a:lnSpc>
                <a:spcPct val="105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5"/>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9" name="Google Shape;39;p5"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spcFirstLastPara="1" wrap="square" lIns="109725" tIns="109725" rIns="109725" bIns="91425" anchor="ctr" anchorCtr="0">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type="body" idx="1"/>
          </p:nvPr>
        </p:nvSpPr>
        <p:spPr>
          <a:xfrm>
            <a:off x="839788" y="1938528"/>
            <a:ext cx="5157787"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05000"/>
              </a:lnSpc>
              <a:spcBef>
                <a:spcPts val="1000"/>
              </a:spcBef>
              <a:spcAft>
                <a:spcPts val="0"/>
              </a:spcAft>
              <a:buClr>
                <a:schemeClr val="dk1"/>
              </a:buClr>
              <a:buSzPts val="3600"/>
              <a:buNone/>
              <a:defRPr sz="3600" b="1"/>
            </a:lvl1pPr>
            <a:lvl2pPr marL="914400" lvl="1" indent="-228600" algn="l">
              <a:lnSpc>
                <a:spcPct val="105000"/>
              </a:lnSpc>
              <a:spcBef>
                <a:spcPts val="500"/>
              </a:spcBef>
              <a:spcAft>
                <a:spcPts val="0"/>
              </a:spcAft>
              <a:buClr>
                <a:schemeClr val="dk1"/>
              </a:buClr>
              <a:buSzPts val="2000"/>
              <a:buNone/>
              <a:defRPr sz="2000" b="1"/>
            </a:lvl2pPr>
            <a:lvl3pPr marL="1371600" lvl="2" indent="-228600" algn="l">
              <a:lnSpc>
                <a:spcPct val="105000"/>
              </a:lnSpc>
              <a:spcBef>
                <a:spcPts val="500"/>
              </a:spcBef>
              <a:spcAft>
                <a:spcPts val="0"/>
              </a:spcAft>
              <a:buClr>
                <a:schemeClr val="dk1"/>
              </a:buClr>
              <a:buSzPts val="1800"/>
              <a:buNone/>
              <a:defRPr sz="1800" b="1"/>
            </a:lvl3pPr>
            <a:lvl4pPr marL="1828800" lvl="3" indent="-228600" algn="l">
              <a:lnSpc>
                <a:spcPct val="105000"/>
              </a:lnSpc>
              <a:spcBef>
                <a:spcPts val="500"/>
              </a:spcBef>
              <a:spcAft>
                <a:spcPts val="0"/>
              </a:spcAft>
              <a:buClr>
                <a:schemeClr val="dk1"/>
              </a:buClr>
              <a:buSzPts val="1600"/>
              <a:buNone/>
              <a:defRPr sz="1600" b="1"/>
            </a:lvl4pPr>
            <a:lvl5pPr marL="2286000" lvl="4" indent="-228600" algn="l">
              <a:lnSpc>
                <a:spcPct val="105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6"/>
          <p:cNvSpPr txBox="1"/>
          <p:nvPr>
            <p:ph type="body" idx="2"/>
          </p:nvPr>
        </p:nvSpPr>
        <p:spPr>
          <a:xfrm>
            <a:off x="839788" y="2926080"/>
            <a:ext cx="5157787" cy="3264408"/>
          </a:xfrm>
          <a:prstGeom prst="rect">
            <a:avLst/>
          </a:prstGeom>
          <a:noFill/>
          <a:ln>
            <a:noFill/>
          </a:ln>
        </p:spPr>
        <p:txBody>
          <a:bodyPr spcFirstLastPara="1" wrap="square" lIns="109725" tIns="109725" rIns="109725" bIns="91425" anchor="t" anchorCtr="0">
            <a:noAutofit/>
          </a:bodyPr>
          <a:lstStyle>
            <a:lvl1pPr marL="457200" lvl="0" indent="-342900" algn="l">
              <a:lnSpc>
                <a:spcPct val="105000"/>
              </a:lnSpc>
              <a:spcBef>
                <a:spcPts val="1000"/>
              </a:spcBef>
              <a:spcAft>
                <a:spcPts val="0"/>
              </a:spcAft>
              <a:buClr>
                <a:schemeClr val="dk1"/>
              </a:buClr>
              <a:buSzPts val="1800"/>
              <a:buChar char="•"/>
              <a:defRPr/>
            </a:lvl1pPr>
            <a:lvl2pPr marL="914400" lvl="1" indent="-342900" algn="l">
              <a:lnSpc>
                <a:spcPct val="105000"/>
              </a:lnSpc>
              <a:spcBef>
                <a:spcPts val="500"/>
              </a:spcBef>
              <a:spcAft>
                <a:spcPts val="0"/>
              </a:spcAft>
              <a:buClr>
                <a:schemeClr val="dk1"/>
              </a:buClr>
              <a:buSzPts val="1800"/>
              <a:buChar char="•"/>
              <a:defRPr/>
            </a:lvl2pPr>
            <a:lvl3pPr marL="1371600" lvl="2" indent="-342900" algn="l">
              <a:lnSpc>
                <a:spcPct val="105000"/>
              </a:lnSpc>
              <a:spcBef>
                <a:spcPts val="500"/>
              </a:spcBef>
              <a:spcAft>
                <a:spcPts val="0"/>
              </a:spcAft>
              <a:buClr>
                <a:schemeClr val="dk1"/>
              </a:buClr>
              <a:buSzPts val="1800"/>
              <a:buChar char="•"/>
              <a:defRPr/>
            </a:lvl3pPr>
            <a:lvl4pPr marL="1828800" lvl="3" indent="-342900" algn="l">
              <a:lnSpc>
                <a:spcPct val="105000"/>
              </a:lnSpc>
              <a:spcBef>
                <a:spcPts val="500"/>
              </a:spcBef>
              <a:spcAft>
                <a:spcPts val="0"/>
              </a:spcAft>
              <a:buClr>
                <a:schemeClr val="dk1"/>
              </a:buClr>
              <a:buSzPts val="1800"/>
              <a:buChar char="•"/>
              <a:defRPr/>
            </a:lvl4pPr>
            <a:lvl5pPr marL="2286000" lvl="4" indent="-342900" algn="l">
              <a:lnSpc>
                <a:spcPct val="105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6"/>
          <p:cNvSpPr txBox="1"/>
          <p:nvPr>
            <p:ph type="body" idx="3"/>
          </p:nvPr>
        </p:nvSpPr>
        <p:spPr>
          <a:xfrm>
            <a:off x="6172200" y="1938528"/>
            <a:ext cx="5183188"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05000"/>
              </a:lnSpc>
              <a:spcBef>
                <a:spcPts val="1000"/>
              </a:spcBef>
              <a:spcAft>
                <a:spcPts val="0"/>
              </a:spcAft>
              <a:buClr>
                <a:schemeClr val="dk1"/>
              </a:buClr>
              <a:buSzPts val="3600"/>
              <a:buNone/>
              <a:defRPr sz="3600" b="1"/>
            </a:lvl1pPr>
            <a:lvl2pPr marL="914400" lvl="1" indent="-228600" algn="l">
              <a:lnSpc>
                <a:spcPct val="105000"/>
              </a:lnSpc>
              <a:spcBef>
                <a:spcPts val="500"/>
              </a:spcBef>
              <a:spcAft>
                <a:spcPts val="0"/>
              </a:spcAft>
              <a:buClr>
                <a:schemeClr val="dk1"/>
              </a:buClr>
              <a:buSzPts val="2000"/>
              <a:buNone/>
              <a:defRPr sz="2000" b="1"/>
            </a:lvl2pPr>
            <a:lvl3pPr marL="1371600" lvl="2" indent="-228600" algn="l">
              <a:lnSpc>
                <a:spcPct val="105000"/>
              </a:lnSpc>
              <a:spcBef>
                <a:spcPts val="500"/>
              </a:spcBef>
              <a:spcAft>
                <a:spcPts val="0"/>
              </a:spcAft>
              <a:buClr>
                <a:schemeClr val="dk1"/>
              </a:buClr>
              <a:buSzPts val="1800"/>
              <a:buNone/>
              <a:defRPr sz="1800" b="1"/>
            </a:lvl3pPr>
            <a:lvl4pPr marL="1828800" lvl="3" indent="-228600" algn="l">
              <a:lnSpc>
                <a:spcPct val="105000"/>
              </a:lnSpc>
              <a:spcBef>
                <a:spcPts val="500"/>
              </a:spcBef>
              <a:spcAft>
                <a:spcPts val="0"/>
              </a:spcAft>
              <a:buClr>
                <a:schemeClr val="dk1"/>
              </a:buClr>
              <a:buSzPts val="1600"/>
              <a:buNone/>
              <a:defRPr sz="1600" b="1"/>
            </a:lvl4pPr>
            <a:lvl5pPr marL="2286000" lvl="4" indent="-228600" algn="l">
              <a:lnSpc>
                <a:spcPct val="105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6"/>
          <p:cNvSpPr txBox="1"/>
          <p:nvPr>
            <p:ph type="body" idx="4"/>
          </p:nvPr>
        </p:nvSpPr>
        <p:spPr>
          <a:xfrm>
            <a:off x="6172200" y="2926080"/>
            <a:ext cx="5183188" cy="3264408"/>
          </a:xfrm>
          <a:prstGeom prst="rect">
            <a:avLst/>
          </a:prstGeom>
          <a:noFill/>
          <a:ln>
            <a:noFill/>
          </a:ln>
        </p:spPr>
        <p:txBody>
          <a:bodyPr spcFirstLastPara="1" wrap="square" lIns="109725" tIns="109725" rIns="109725" bIns="91425" anchor="t" anchorCtr="0">
            <a:noAutofit/>
          </a:bodyPr>
          <a:lstStyle>
            <a:lvl1pPr marL="457200" lvl="0" indent="-342900" algn="l">
              <a:lnSpc>
                <a:spcPct val="105000"/>
              </a:lnSpc>
              <a:spcBef>
                <a:spcPts val="1000"/>
              </a:spcBef>
              <a:spcAft>
                <a:spcPts val="0"/>
              </a:spcAft>
              <a:buClr>
                <a:schemeClr val="dk1"/>
              </a:buClr>
              <a:buSzPts val="1800"/>
              <a:buChar char="•"/>
              <a:defRPr/>
            </a:lvl1pPr>
            <a:lvl2pPr marL="914400" lvl="1" indent="-342900" algn="l">
              <a:lnSpc>
                <a:spcPct val="105000"/>
              </a:lnSpc>
              <a:spcBef>
                <a:spcPts val="500"/>
              </a:spcBef>
              <a:spcAft>
                <a:spcPts val="0"/>
              </a:spcAft>
              <a:buClr>
                <a:schemeClr val="dk1"/>
              </a:buClr>
              <a:buSzPts val="1800"/>
              <a:buChar char="•"/>
              <a:defRPr/>
            </a:lvl2pPr>
            <a:lvl3pPr marL="1371600" lvl="2" indent="-342900" algn="l">
              <a:lnSpc>
                <a:spcPct val="105000"/>
              </a:lnSpc>
              <a:spcBef>
                <a:spcPts val="500"/>
              </a:spcBef>
              <a:spcAft>
                <a:spcPts val="0"/>
              </a:spcAft>
              <a:buClr>
                <a:schemeClr val="dk1"/>
              </a:buClr>
              <a:buSzPts val="1800"/>
              <a:buChar char="•"/>
              <a:defRPr/>
            </a:lvl3pPr>
            <a:lvl4pPr marL="1828800" lvl="3" indent="-342900" algn="l">
              <a:lnSpc>
                <a:spcPct val="105000"/>
              </a:lnSpc>
              <a:spcBef>
                <a:spcPts val="500"/>
              </a:spcBef>
              <a:spcAft>
                <a:spcPts val="0"/>
              </a:spcAft>
              <a:buClr>
                <a:schemeClr val="dk1"/>
              </a:buClr>
              <a:buSzPts val="1800"/>
              <a:buChar char="•"/>
              <a:defRPr/>
            </a:lvl4pPr>
            <a:lvl5pPr marL="2286000" lvl="4" indent="-342900" algn="l">
              <a:lnSpc>
                <a:spcPct val="105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6"/>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6"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2203704" y="1728216"/>
            <a:ext cx="7781544" cy="3392424"/>
          </a:xfrm>
          <a:prstGeom prst="rect">
            <a:avLst/>
          </a:prstGeom>
          <a:noFill/>
          <a:ln>
            <a:noFill/>
          </a:ln>
        </p:spPr>
        <p:txBody>
          <a:bodyPr spcFirstLastPara="1" wrap="square" lIns="109725" tIns="109725" rIns="109725" bIns="91425" anchor="ctr" anchorCtr="0">
            <a:normAutofit/>
          </a:bodyPr>
          <a:lstStyle>
            <a:lvl1pPr lvl="0" algn="ctr">
              <a:lnSpc>
                <a:spcPct val="105000"/>
              </a:lnSpc>
              <a:spcBef>
                <a:spcPts val="0"/>
              </a:spcBef>
              <a:spcAft>
                <a:spcPts val="0"/>
              </a:spcAft>
              <a:buClr>
                <a:schemeClr val="dk1"/>
              </a:buClr>
              <a:buSzPts val="7800"/>
              <a:buFont typeface="Arial" panose="020B0604020202020204"/>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55" name="Google Shape;55;p7" descr="Tag=AccentColor&#10;Flavor=Light&#10;Target=FillAndLine"/>
          <p:cNvSpPr/>
          <p:nvPr/>
        </p:nvSpPr>
        <p:spPr>
          <a:xfrm>
            <a:off x="3974206" y="5126892"/>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8"/>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3429000"/>
          </a:xfrm>
          <a:prstGeom prst="rect">
            <a:avLst/>
          </a:prstGeom>
          <a:noFill/>
          <a:ln>
            <a:noFill/>
          </a:ln>
        </p:spPr>
        <p:txBody>
          <a:bodyPr spcFirstLastPara="1" wrap="square" lIns="109725" tIns="109725" rIns="109725" bIns="91425" anchor="b" anchorCtr="0">
            <a:normAutofit/>
          </a:bodyPr>
          <a:lstStyle>
            <a:lvl1pPr lvl="0" algn="l">
              <a:lnSpc>
                <a:spcPct val="105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type="body" idx="1"/>
          </p:nvPr>
        </p:nvSpPr>
        <p:spPr>
          <a:xfrm>
            <a:off x="5303520" y="548640"/>
            <a:ext cx="6053328" cy="5431536"/>
          </a:xfrm>
          <a:prstGeom prst="rect">
            <a:avLst/>
          </a:prstGeom>
          <a:noFill/>
          <a:ln>
            <a:noFill/>
          </a:ln>
        </p:spPr>
        <p:txBody>
          <a:bodyPr spcFirstLastPara="1" wrap="square" lIns="109725" tIns="109725" rIns="109725" bIns="91425" anchor="ctr" anchorCtr="0">
            <a:noAutofit/>
          </a:bodyPr>
          <a:lstStyle>
            <a:lvl1pPr marL="457200" lvl="0" indent="-431800" algn="l">
              <a:lnSpc>
                <a:spcPct val="105000"/>
              </a:lnSpc>
              <a:spcBef>
                <a:spcPts val="1000"/>
              </a:spcBef>
              <a:spcAft>
                <a:spcPts val="0"/>
              </a:spcAft>
              <a:buClr>
                <a:schemeClr val="dk1"/>
              </a:buClr>
              <a:buSzPts val="3200"/>
              <a:buChar char="•"/>
              <a:defRPr sz="3200"/>
            </a:lvl1pPr>
            <a:lvl2pPr marL="914400" lvl="1" indent="-406400" algn="l">
              <a:lnSpc>
                <a:spcPct val="105000"/>
              </a:lnSpc>
              <a:spcBef>
                <a:spcPts val="500"/>
              </a:spcBef>
              <a:spcAft>
                <a:spcPts val="0"/>
              </a:spcAft>
              <a:buClr>
                <a:schemeClr val="dk1"/>
              </a:buClr>
              <a:buSzPts val="2800"/>
              <a:buChar char="•"/>
              <a:defRPr sz="2800"/>
            </a:lvl2pPr>
            <a:lvl3pPr marL="1371600" lvl="2" indent="-381000" algn="l">
              <a:lnSpc>
                <a:spcPct val="105000"/>
              </a:lnSpc>
              <a:spcBef>
                <a:spcPts val="500"/>
              </a:spcBef>
              <a:spcAft>
                <a:spcPts val="0"/>
              </a:spcAft>
              <a:buClr>
                <a:schemeClr val="dk1"/>
              </a:buClr>
              <a:buSzPts val="2400"/>
              <a:buChar char="•"/>
              <a:defRPr sz="2400"/>
            </a:lvl3pPr>
            <a:lvl4pPr marL="1828800" lvl="3" indent="-355600" algn="l">
              <a:lnSpc>
                <a:spcPct val="105000"/>
              </a:lnSpc>
              <a:spcBef>
                <a:spcPts val="500"/>
              </a:spcBef>
              <a:spcAft>
                <a:spcPts val="0"/>
              </a:spcAft>
              <a:buClr>
                <a:schemeClr val="dk1"/>
              </a:buClr>
              <a:buSzPts val="2000"/>
              <a:buChar char="•"/>
              <a:defRPr sz="2000"/>
            </a:lvl4pPr>
            <a:lvl5pPr marL="2286000" lvl="4" indent="-355600" algn="l">
              <a:lnSpc>
                <a:spcPct val="105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type="body" idx="2"/>
          </p:nvPr>
        </p:nvSpPr>
        <p:spPr>
          <a:xfrm>
            <a:off x="839788" y="3977640"/>
            <a:ext cx="3932237" cy="2002536"/>
          </a:xfrm>
          <a:prstGeom prst="rect">
            <a:avLst/>
          </a:prstGeom>
          <a:noFill/>
          <a:ln>
            <a:noFill/>
          </a:ln>
        </p:spPr>
        <p:txBody>
          <a:bodyPr spcFirstLastPara="1" wrap="square" lIns="109725" tIns="109725" rIns="109725" bIns="91425" anchor="t" anchorCtr="0">
            <a:normAutofit/>
          </a:bodyPr>
          <a:lstStyle>
            <a:lvl1pPr marL="457200" lvl="0" indent="-228600" algn="l">
              <a:lnSpc>
                <a:spcPct val="105000"/>
              </a:lnSpc>
              <a:spcBef>
                <a:spcPts val="1000"/>
              </a:spcBef>
              <a:spcAft>
                <a:spcPts val="0"/>
              </a:spcAft>
              <a:buClr>
                <a:schemeClr val="dk1"/>
              </a:buClr>
              <a:buSzPts val="3200"/>
              <a:buNone/>
              <a:defRPr sz="3200"/>
            </a:lvl1pPr>
            <a:lvl2pPr marL="914400" lvl="1" indent="-228600" algn="l">
              <a:lnSpc>
                <a:spcPct val="105000"/>
              </a:lnSpc>
              <a:spcBef>
                <a:spcPts val="500"/>
              </a:spcBef>
              <a:spcAft>
                <a:spcPts val="0"/>
              </a:spcAft>
              <a:buClr>
                <a:schemeClr val="dk1"/>
              </a:buClr>
              <a:buSzPts val="1400"/>
              <a:buNone/>
              <a:defRPr sz="1400"/>
            </a:lvl2pPr>
            <a:lvl3pPr marL="1371600" lvl="2" indent="-228600" algn="l">
              <a:lnSpc>
                <a:spcPct val="105000"/>
              </a:lnSpc>
              <a:spcBef>
                <a:spcPts val="500"/>
              </a:spcBef>
              <a:spcAft>
                <a:spcPts val="0"/>
              </a:spcAft>
              <a:buClr>
                <a:schemeClr val="dk1"/>
              </a:buClr>
              <a:buSzPts val="1200"/>
              <a:buNone/>
              <a:defRPr sz="1200"/>
            </a:lvl3pPr>
            <a:lvl4pPr marL="1828800" lvl="3" indent="-228600" algn="l">
              <a:lnSpc>
                <a:spcPct val="105000"/>
              </a:lnSpc>
              <a:spcBef>
                <a:spcPts val="500"/>
              </a:spcBef>
              <a:spcAft>
                <a:spcPts val="0"/>
              </a:spcAft>
              <a:buClr>
                <a:schemeClr val="dk1"/>
              </a:buClr>
              <a:buSzPts val="1000"/>
              <a:buNone/>
              <a:defRPr sz="1000"/>
            </a:lvl4pPr>
            <a:lvl5pPr marL="2286000" lvl="4" indent="-228600" algn="l">
              <a:lnSpc>
                <a:spcPct val="105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9"/>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7" name="Google Shape;67;p9" descr="Tag=AccentColor&#10;Flavor=Light&#10;Target=FillAndLine"/>
          <p:cNvSpPr/>
          <p:nvPr/>
        </p:nvSpPr>
        <p:spPr>
          <a:xfrm rot="5400000">
            <a:off x="2797492"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w="44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1920" cy="3429000"/>
          </a:xfrm>
          <a:prstGeom prst="rect">
            <a:avLst/>
          </a:prstGeom>
          <a:noFill/>
          <a:ln>
            <a:noFill/>
          </a:ln>
        </p:spPr>
        <p:txBody>
          <a:bodyPr spcFirstLastPara="1" wrap="square" lIns="109725" tIns="109725" rIns="109725" bIns="91425" anchor="b" anchorCtr="0">
            <a:normAutofit/>
          </a:bodyPr>
          <a:lstStyle>
            <a:lvl1pPr lvl="0" algn="l">
              <a:lnSpc>
                <a:spcPct val="105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type="pic" idx="2"/>
          </p:nvPr>
        </p:nvSpPr>
        <p:spPr>
          <a:xfrm>
            <a:off x="5303520" y="548640"/>
            <a:ext cx="6053328" cy="5431536"/>
          </a:xfrm>
          <a:prstGeom prst="rect">
            <a:avLst/>
          </a:prstGeom>
          <a:noFill/>
          <a:ln>
            <a:noFill/>
          </a:ln>
        </p:spPr>
      </p:sp>
      <p:sp>
        <p:nvSpPr>
          <p:cNvPr id="71" name="Google Shape;71;p10"/>
          <p:cNvSpPr txBox="1"/>
          <p:nvPr>
            <p:ph type="body" idx="1"/>
          </p:nvPr>
        </p:nvSpPr>
        <p:spPr>
          <a:xfrm>
            <a:off x="839788" y="3977640"/>
            <a:ext cx="3931920" cy="2002536"/>
          </a:xfrm>
          <a:prstGeom prst="rect">
            <a:avLst/>
          </a:prstGeom>
          <a:noFill/>
          <a:ln>
            <a:noFill/>
          </a:ln>
        </p:spPr>
        <p:txBody>
          <a:bodyPr spcFirstLastPara="1" wrap="square" lIns="109725" tIns="109725" rIns="109725" bIns="91425" anchor="t" anchorCtr="0">
            <a:normAutofit/>
          </a:bodyPr>
          <a:lstStyle>
            <a:lvl1pPr marL="457200" lvl="0" indent="-228600" algn="l">
              <a:lnSpc>
                <a:spcPct val="105000"/>
              </a:lnSpc>
              <a:spcBef>
                <a:spcPts val="1000"/>
              </a:spcBef>
              <a:spcAft>
                <a:spcPts val="0"/>
              </a:spcAft>
              <a:buClr>
                <a:schemeClr val="dk1"/>
              </a:buClr>
              <a:buSzPts val="3200"/>
              <a:buNone/>
              <a:defRPr sz="3200"/>
            </a:lvl1pPr>
            <a:lvl2pPr marL="914400" lvl="1" indent="-228600" algn="l">
              <a:lnSpc>
                <a:spcPct val="105000"/>
              </a:lnSpc>
              <a:spcBef>
                <a:spcPts val="500"/>
              </a:spcBef>
              <a:spcAft>
                <a:spcPts val="0"/>
              </a:spcAft>
              <a:buClr>
                <a:schemeClr val="dk1"/>
              </a:buClr>
              <a:buSzPts val="1400"/>
              <a:buNone/>
              <a:defRPr sz="1400"/>
            </a:lvl2pPr>
            <a:lvl3pPr marL="1371600" lvl="2" indent="-228600" algn="l">
              <a:lnSpc>
                <a:spcPct val="105000"/>
              </a:lnSpc>
              <a:spcBef>
                <a:spcPts val="500"/>
              </a:spcBef>
              <a:spcAft>
                <a:spcPts val="0"/>
              </a:spcAft>
              <a:buClr>
                <a:schemeClr val="dk1"/>
              </a:buClr>
              <a:buSzPts val="1200"/>
              <a:buNone/>
              <a:defRPr sz="1200"/>
            </a:lvl3pPr>
            <a:lvl4pPr marL="1828800" lvl="3" indent="-228600" algn="l">
              <a:lnSpc>
                <a:spcPct val="105000"/>
              </a:lnSpc>
              <a:spcBef>
                <a:spcPts val="500"/>
              </a:spcBef>
              <a:spcAft>
                <a:spcPts val="0"/>
              </a:spcAft>
              <a:buClr>
                <a:schemeClr val="dk1"/>
              </a:buClr>
              <a:buSzPts val="1000"/>
              <a:buNone/>
              <a:defRPr sz="1000"/>
            </a:lvl4pPr>
            <a:lvl5pPr marL="2286000" lvl="4" indent="-228600" algn="l">
              <a:lnSpc>
                <a:spcPct val="105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2" name="Google Shape;72;p10"/>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5" name="Google Shape;75;p10" descr="Tag=AccentColor&#10;Flavor=Light&#10;Target=FillAndLine"/>
          <p:cNvSpPr/>
          <p:nvPr/>
        </p:nvSpPr>
        <p:spPr>
          <a:xfrm rot="5400000">
            <a:off x="2798064"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w="44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109725" tIns="109725" rIns="109725" bIns="91425" anchor="ctr" anchorCtr="0">
            <a:noAutofit/>
          </a:bodyPr>
          <a:lstStyle>
            <a:lvl1pPr marR="0" lvl="0" algn="l" rtl="0">
              <a:lnSpc>
                <a:spcPct val="105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109725" tIns="109725" rIns="109725" bIns="91425" anchor="t" anchorCtr="0">
            <a:noAutofit/>
          </a:bodyPr>
          <a:lstStyle>
            <a:lvl1pPr marL="457200" marR="0" lvl="0" indent="-393700" algn="l" rtl="0">
              <a:lnSpc>
                <a:spcPct val="105000"/>
              </a:lnSpc>
              <a:spcBef>
                <a:spcPts val="1000"/>
              </a:spcBef>
              <a:spcAft>
                <a:spcPts val="0"/>
              </a:spcAft>
              <a:buClr>
                <a:schemeClr val="dk1"/>
              </a:buClr>
              <a:buSzPts val="2600"/>
              <a:buFont typeface="Arial" panose="020B0604020202020204"/>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68300" algn="l" rtl="0">
              <a:lnSpc>
                <a:spcPct val="105000"/>
              </a:lnSpc>
              <a:spcBef>
                <a:spcPts val="500"/>
              </a:spcBef>
              <a:spcAft>
                <a:spcPts val="0"/>
              </a:spcAft>
              <a:buClr>
                <a:schemeClr val="dk1"/>
              </a:buClr>
              <a:buSzPts val="2200"/>
              <a:buFont typeface="Arial" panose="020B0604020202020204"/>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5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5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5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109725" tIns="109725" rIns="109725" bIns="91425" anchor="ctr" anchorCtr="0">
            <a:noAutofit/>
          </a:bodyPr>
          <a:lstStyle>
            <a:lvl1pPr marR="0" lvl="0" algn="ctr" rtl="0">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109725" tIns="109725" rIns="109725" bIns="91425" anchor="ctr" anchorCtr="0">
            <a:noAutofit/>
          </a:bodyPr>
          <a:lstStyle>
            <a:lvl1pPr marL="0" marR="0" lvl="0"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hyperlink" Target="https://www.kaggle.com/datasets/georgesaavedra/covid19-dataset" TargetMode="External"/><Relationship Id="rId1" Type="http://schemas.openxmlformats.org/officeDocument/2006/relationships/hyperlink" Target="https://www.kaggle.com/datasets/rajkumarpandey02/2023-world-population-by-country"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1" name="Shape 91"/>
        <p:cNvGrpSpPr/>
        <p:nvPr/>
      </p:nvGrpSpPr>
      <p:grpSpPr>
        <a:xfrm>
          <a:off x="0" y="0"/>
          <a:ext cx="0" cy="0"/>
          <a:chOff x="0" y="0"/>
          <a:chExt cx="0" cy="0"/>
        </a:xfrm>
      </p:grpSpPr>
      <p:sp>
        <p:nvSpPr>
          <p:cNvPr id="92" name="Google Shape;92;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ph type="ctrTitle"/>
          </p:nvPr>
        </p:nvSpPr>
        <p:spPr>
          <a:xfrm>
            <a:off x="890353" y="640075"/>
            <a:ext cx="4662600" cy="3566100"/>
          </a:xfrm>
          <a:prstGeom prst="rect">
            <a:avLst/>
          </a:prstGeom>
          <a:noFill/>
          <a:ln>
            <a:noFill/>
          </a:ln>
        </p:spPr>
        <p:txBody>
          <a:bodyPr spcFirstLastPara="1" wrap="square" lIns="109725" tIns="109725" rIns="109725" bIns="91425" anchor="b" anchorCtr="0">
            <a:normAutofit/>
          </a:bodyPr>
          <a:lstStyle/>
          <a:p>
            <a:pPr marL="0" lvl="0" indent="0" algn="l" rtl="0">
              <a:lnSpc>
                <a:spcPct val="95000"/>
              </a:lnSpc>
              <a:spcBef>
                <a:spcPts val="0"/>
              </a:spcBef>
              <a:spcAft>
                <a:spcPts val="0"/>
              </a:spcAft>
              <a:buClr>
                <a:schemeClr val="dk1"/>
              </a:buClr>
              <a:buSzPts val="5600"/>
              <a:buFont typeface="Arial" panose="020B0604020202020204"/>
              <a:buNone/>
            </a:pPr>
            <a:r>
              <a:rPr lang="en-US" sz="6000">
                <a:latin typeface="Times New Roman" panose="02020603050405020304"/>
                <a:ea typeface="Times New Roman" panose="02020603050405020304"/>
                <a:cs typeface="Times New Roman" panose="02020603050405020304"/>
                <a:sym typeface="Times New Roman" panose="02020603050405020304"/>
              </a:rPr>
              <a:t>Analysis on Impact of Covid-19 </a:t>
            </a:r>
            <a:endParaRPr sz="6000">
              <a:latin typeface="Times New Roman" panose="02020603050405020304"/>
              <a:ea typeface="Times New Roman" panose="02020603050405020304"/>
              <a:cs typeface="Times New Roman" panose="02020603050405020304"/>
              <a:sym typeface="Times New Roman" panose="02020603050405020304"/>
            </a:endParaRPr>
          </a:p>
        </p:txBody>
      </p:sp>
      <p:sp>
        <p:nvSpPr>
          <p:cNvPr id="94" name="Google Shape;94;p13"/>
          <p:cNvSpPr txBox="1"/>
          <p:nvPr>
            <p:ph type="subTitle" idx="1"/>
          </p:nvPr>
        </p:nvSpPr>
        <p:spPr>
          <a:xfrm>
            <a:off x="-384810" y="4796790"/>
            <a:ext cx="6188710" cy="1572895"/>
          </a:xfrm>
          <a:prstGeom prst="rect">
            <a:avLst/>
          </a:prstGeom>
          <a:noFill/>
          <a:ln>
            <a:noFill/>
          </a:ln>
        </p:spPr>
        <p:txBody>
          <a:bodyPr spcFirstLastPara="1" wrap="square" lIns="109725" tIns="109725" rIns="109725" bIns="91425" anchor="t" anchorCtr="0">
            <a:noAutofit/>
          </a:bodyPr>
          <a:lstStyle/>
          <a:p>
            <a:pPr marL="0" lvl="0" indent="0" algn="ctr" rtl="0">
              <a:lnSpc>
                <a:spcPct val="80000"/>
              </a:lnSpc>
              <a:spcBef>
                <a:spcPts val="0"/>
              </a:spcBef>
              <a:spcAft>
                <a:spcPts val="0"/>
              </a:spcAft>
              <a:buClr>
                <a:srgbClr val="373545"/>
              </a:buClr>
              <a:buSzPts val="1375"/>
              <a:buNone/>
            </a:pPr>
            <a:r>
              <a:rPr 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S</a:t>
            </a:r>
            <a:r>
              <a:rPr lang="en-IN" alt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ubmitted By</a:t>
            </a:r>
            <a:r>
              <a:rPr 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 Vamsi Krishna Kanchukommala</a:t>
            </a:r>
            <a:r>
              <a:rPr 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  </a:t>
            </a:r>
            <a:endParaRPr 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0"/>
              </a:spcBef>
              <a:spcAft>
                <a:spcPts val="0"/>
              </a:spcAft>
              <a:buClr>
                <a:srgbClr val="373545"/>
              </a:buClr>
              <a:buSzPts val="1375"/>
              <a:buNone/>
            </a:pPr>
            <a:r>
              <a:rPr lang="en-IN" alt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Student Id: 11666316</a:t>
            </a:r>
            <a:endParaRPr lang="en-IN" alt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0"/>
              </a:spcBef>
              <a:spcAft>
                <a:spcPts val="0"/>
              </a:spcAft>
              <a:buClr>
                <a:srgbClr val="373545"/>
              </a:buClr>
              <a:buSzPts val="1375"/>
              <a:buNone/>
            </a:pPr>
            <a:r>
              <a:rPr 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Course:  </a:t>
            </a:r>
            <a:r>
              <a:rPr lang="en-IN" alt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Scentific Data Visulization(CSCE 5320)</a:t>
            </a:r>
            <a:r>
              <a:rPr lang="en-US" sz="1800" b="1">
                <a:solidFill>
                  <a:srgbClr val="373545"/>
                </a:solidFill>
                <a:latin typeface="Times New Roman" panose="02020603050405020304"/>
                <a:ea typeface="Times New Roman" panose="02020603050405020304"/>
                <a:cs typeface="Times New Roman" panose="02020603050405020304"/>
                <a:sym typeface="Times New Roman" panose="02020603050405020304"/>
              </a:rPr>
              <a:t>   </a:t>
            </a:r>
            <a:endParaRPr sz="1800">
              <a:solidFill>
                <a:srgbClr val="373545"/>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63830" algn="l" rtl="0">
              <a:lnSpc>
                <a:spcPct val="90000"/>
              </a:lnSpc>
              <a:spcBef>
                <a:spcPts val="1000"/>
              </a:spcBef>
              <a:spcAft>
                <a:spcPts val="0"/>
              </a:spcAft>
              <a:buClr>
                <a:schemeClr val="dk1"/>
              </a:buClr>
              <a:buSzPts val="688"/>
              <a:buFont typeface="Noto Sans Symbols"/>
              <a:buNone/>
            </a:pPr>
            <a:endParaRPr sz="1800">
              <a:solidFill>
                <a:srgbClr val="373545"/>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5000"/>
              </a:lnSpc>
              <a:spcBef>
                <a:spcPts val="1000"/>
              </a:spcBef>
              <a:spcAft>
                <a:spcPts val="0"/>
              </a:spcAft>
              <a:buClr>
                <a:schemeClr val="dk1"/>
              </a:buClr>
              <a:buSzPts val="175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3"/>
          <p:cNvSpPr/>
          <p:nvPr/>
        </p:nvSpPr>
        <p:spPr>
          <a:xfrm>
            <a:off x="890338" y="4409267"/>
            <a:ext cx="3474720" cy="27432"/>
          </a:xfrm>
          <a:custGeom>
            <a:avLst/>
            <a:gdLst/>
            <a:ahLst/>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21BA45"/>
          </a:solidFill>
          <a:ln w="38100" cap="rnd" cmpd="sng">
            <a:solidFill>
              <a:srgbClr val="21BA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96" name="Google Shape;96;p13"/>
          <p:cNvPicPr preferRelativeResize="0"/>
          <p:nvPr/>
        </p:nvPicPr>
        <p:blipFill rotWithShape="1">
          <a:blip r:embed="rId1"/>
          <a:srcRect l="9348" r="1772" b="13"/>
          <a:stretch>
            <a:fillRect/>
          </a:stretch>
        </p:blipFill>
        <p:spPr>
          <a:xfrm>
            <a:off x="5864725" y="0"/>
            <a:ext cx="6328473" cy="685800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Graph-1: Total COVID-19 Cases Across the World</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22"/>
          <p:cNvSpPr txBox="1"/>
          <p:nvPr>
            <p:ph type="body" idx="1"/>
          </p:nvPr>
        </p:nvSpPr>
        <p:spPr>
          <a:xfrm>
            <a:off x="838200" y="1929377"/>
            <a:ext cx="10515600" cy="3503100"/>
          </a:xfrm>
          <a:prstGeom prst="rect">
            <a:avLst/>
          </a:prstGeom>
        </p:spPr>
        <p:txBody>
          <a:bodyPr spcFirstLastPara="1" wrap="square" lIns="109725" tIns="109725" rIns="109725" bIns="91425" anchor="t" anchorCtr="0">
            <a:normAutofit/>
          </a:bodyPr>
          <a:lstStyle/>
          <a:p>
            <a:pPr marL="0" lvl="0" indent="0" algn="l" rtl="0">
              <a:spcBef>
                <a:spcPts val="100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Tool Used: Tableau</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1000"/>
              </a:spcBef>
              <a:spcAft>
                <a:spcPts val="0"/>
              </a:spcAft>
              <a:buSzPts val="2400"/>
              <a:buFont typeface="Times New Roman" panose="02020603050405020304"/>
              <a:buAutoNum type="arabicPeriod"/>
            </a:pPr>
            <a:r>
              <a:rPr lang="en-US" sz="2400">
                <a:latin typeface="Times New Roman" panose="02020603050405020304"/>
                <a:ea typeface="Times New Roman" panose="02020603050405020304"/>
                <a:cs typeface="Times New Roman" panose="02020603050405020304"/>
                <a:sym typeface="Times New Roman" panose="02020603050405020304"/>
              </a:rPr>
              <a:t>This geographic visualization maps the total number of COVID-19 cases across the world, with countries represented as circles sized proportionally to the total cases they have reported.</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SzPts val="2400"/>
              <a:buFont typeface="Times New Roman" panose="02020603050405020304"/>
              <a:buAutoNum type="arabicPeriod"/>
            </a:pPr>
            <a:r>
              <a:rPr lang="en-US" sz="2400">
                <a:latin typeface="Times New Roman" panose="02020603050405020304"/>
                <a:ea typeface="Times New Roman" panose="02020603050405020304"/>
                <a:cs typeface="Times New Roman" panose="02020603050405020304"/>
                <a:sym typeface="Times New Roman" panose="02020603050405020304"/>
              </a:rPr>
              <a:t>Tableau is highly effective for making detailed and attractive visualizations. Supports extensive data manipulation and complex dashboards.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Graph-1: Total COVID-19 Cases Across the World</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p23"/>
          <p:cNvPicPr preferRelativeResize="0"/>
          <p:nvPr/>
        </p:nvPicPr>
        <p:blipFill>
          <a:blip r:embed="rId1"/>
          <a:stretch>
            <a:fillRect/>
          </a:stretch>
        </p:blipFill>
        <p:spPr>
          <a:xfrm>
            <a:off x="838200" y="1941200"/>
            <a:ext cx="10515599" cy="491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Graph-1: Total COVID-19 Cases Across the World</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24"/>
          <p:cNvSpPr txBox="1"/>
          <p:nvPr>
            <p:ph type="body" idx="1"/>
          </p:nvPr>
        </p:nvSpPr>
        <p:spPr>
          <a:xfrm>
            <a:off x="838200" y="1929375"/>
            <a:ext cx="10515600" cy="4469400"/>
          </a:xfrm>
          <a:prstGeom prst="rect">
            <a:avLst/>
          </a:prstGeom>
        </p:spPr>
        <p:txBody>
          <a:bodyPr spcFirstLastPara="1" wrap="square" lIns="109725" tIns="109725" rIns="109725" bIns="91425" anchor="t" anchorCtr="0">
            <a:noAutofit/>
          </a:bodyPr>
          <a:lstStyle/>
          <a:p>
            <a:pPr marL="0" lvl="0" indent="0" algn="l" rtl="0">
              <a:spcBef>
                <a:spcPts val="1000"/>
              </a:spcBef>
              <a:spcAft>
                <a:spcPts val="0"/>
              </a:spcAft>
              <a:buSzPts val="1018"/>
              <a:buNone/>
            </a:pPr>
            <a:r>
              <a:rPr lang="en-US" sz="2320">
                <a:latin typeface="Times New Roman" panose="02020603050405020304"/>
                <a:ea typeface="Times New Roman" panose="02020603050405020304"/>
                <a:cs typeface="Times New Roman" panose="02020603050405020304"/>
                <a:sym typeface="Times New Roman" panose="02020603050405020304"/>
              </a:rPr>
              <a:t>Interpretation: </a:t>
            </a:r>
            <a:endParaRPr sz="2320">
              <a:latin typeface="Times New Roman" panose="02020603050405020304"/>
              <a:ea typeface="Times New Roman" panose="02020603050405020304"/>
              <a:cs typeface="Times New Roman" panose="02020603050405020304"/>
              <a:sym typeface="Times New Roman" panose="02020603050405020304"/>
            </a:endParaRPr>
          </a:p>
          <a:p>
            <a:pPr marL="457200" lvl="0" indent="-375920" algn="l" rtl="0">
              <a:spcBef>
                <a:spcPts val="1000"/>
              </a:spcBef>
              <a:spcAft>
                <a:spcPts val="0"/>
              </a:spcAft>
              <a:buSzPts val="2320"/>
              <a:buFont typeface="Times New Roman" panose="02020603050405020304"/>
              <a:buAutoNum type="arabicParenR"/>
            </a:pPr>
            <a:r>
              <a:rPr lang="en-US" sz="2320">
                <a:latin typeface="Times New Roman" panose="02020603050405020304"/>
                <a:ea typeface="Times New Roman" panose="02020603050405020304"/>
                <a:cs typeface="Times New Roman" panose="02020603050405020304"/>
                <a:sym typeface="Times New Roman" panose="02020603050405020304"/>
              </a:rPr>
              <a:t>The largest circles, indicating the highest numbers of cases, are prominently visible in countries like the United States, India, and Brazil, reflecting significant outbreaks. </a:t>
            </a:r>
            <a:endParaRPr sz="2320">
              <a:latin typeface="Times New Roman" panose="02020603050405020304"/>
              <a:ea typeface="Times New Roman" panose="02020603050405020304"/>
              <a:cs typeface="Times New Roman" panose="02020603050405020304"/>
              <a:sym typeface="Times New Roman" panose="02020603050405020304"/>
            </a:endParaRPr>
          </a:p>
          <a:p>
            <a:pPr marL="457200" lvl="0" indent="-375920" algn="l" rtl="0">
              <a:spcBef>
                <a:spcPts val="0"/>
              </a:spcBef>
              <a:spcAft>
                <a:spcPts val="0"/>
              </a:spcAft>
              <a:buSzPts val="2320"/>
              <a:buFont typeface="Times New Roman" panose="02020603050405020304"/>
              <a:buAutoNum type="arabicParenR"/>
            </a:pPr>
            <a:r>
              <a:rPr lang="en-US" sz="2320">
                <a:latin typeface="Times New Roman" panose="02020603050405020304"/>
                <a:ea typeface="Times New Roman" panose="02020603050405020304"/>
                <a:cs typeface="Times New Roman" panose="02020603050405020304"/>
                <a:sym typeface="Times New Roman" panose="02020603050405020304"/>
              </a:rPr>
              <a:t>Similarly in Europe as well whee countries like France Uk and germany can be noticed </a:t>
            </a:r>
            <a:endParaRPr sz="2320">
              <a:latin typeface="Times New Roman" panose="02020603050405020304"/>
              <a:ea typeface="Times New Roman" panose="02020603050405020304"/>
              <a:cs typeface="Times New Roman" panose="02020603050405020304"/>
              <a:sym typeface="Times New Roman" panose="02020603050405020304"/>
            </a:endParaRPr>
          </a:p>
          <a:p>
            <a:pPr marL="457200" lvl="0" indent="-375920" algn="l" rtl="0">
              <a:spcBef>
                <a:spcPts val="0"/>
              </a:spcBef>
              <a:spcAft>
                <a:spcPts val="0"/>
              </a:spcAft>
              <a:buSzPts val="2320"/>
              <a:buFont typeface="Times New Roman" panose="02020603050405020304"/>
              <a:buAutoNum type="arabicParenR"/>
            </a:pPr>
            <a:r>
              <a:rPr lang="en-US" sz="2320">
                <a:latin typeface="Times New Roman" panose="02020603050405020304"/>
                <a:ea typeface="Times New Roman" panose="02020603050405020304"/>
                <a:cs typeface="Times New Roman" panose="02020603050405020304"/>
                <a:sym typeface="Times New Roman" panose="02020603050405020304"/>
              </a:rPr>
              <a:t>Smaller circles are seen throughout Europe, Asia, and Africa, indicating a varied impact of the pandemic across different regions. </a:t>
            </a:r>
            <a:endParaRPr sz="2320">
              <a:latin typeface="Times New Roman" panose="02020603050405020304"/>
              <a:ea typeface="Times New Roman" panose="02020603050405020304"/>
              <a:cs typeface="Times New Roman" panose="02020603050405020304"/>
              <a:sym typeface="Times New Roman" panose="02020603050405020304"/>
            </a:endParaRPr>
          </a:p>
          <a:p>
            <a:pPr marL="457200" lvl="0" indent="-375920" algn="l" rtl="0">
              <a:spcBef>
                <a:spcPts val="0"/>
              </a:spcBef>
              <a:spcAft>
                <a:spcPts val="0"/>
              </a:spcAft>
              <a:buSzPts val="2320"/>
              <a:buFont typeface="Times New Roman" panose="02020603050405020304"/>
              <a:buAutoNum type="arabicParenR"/>
            </a:pPr>
            <a:r>
              <a:rPr lang="en-US" sz="2320">
                <a:latin typeface="Times New Roman" panose="02020603050405020304"/>
                <a:ea typeface="Times New Roman" panose="02020603050405020304"/>
                <a:cs typeface="Times New Roman" panose="02020603050405020304"/>
                <a:sym typeface="Times New Roman" panose="02020603050405020304"/>
              </a:rPr>
              <a:t>Africa has the least Impact of Covid 19 followed by oceania </a:t>
            </a:r>
            <a:endParaRPr sz="232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32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Graph-2: Total COVID-19 deaths Across the World</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25"/>
          <p:cNvSpPr txBox="1"/>
          <p:nvPr>
            <p:ph type="body" idx="1"/>
          </p:nvPr>
        </p:nvSpPr>
        <p:spPr>
          <a:xfrm>
            <a:off x="838200" y="1929377"/>
            <a:ext cx="10515600" cy="3503100"/>
          </a:xfrm>
          <a:prstGeom prst="rect">
            <a:avLst/>
          </a:prstGeom>
        </p:spPr>
        <p:txBody>
          <a:bodyPr spcFirstLastPara="1" wrap="square" lIns="109725" tIns="109725" rIns="109725" bIns="91425" anchor="t" anchorCtr="0">
            <a:normAutofit lnSpcReduction="10000"/>
          </a:bodyPr>
          <a:lstStyle/>
          <a:p>
            <a:pPr marL="0" lvl="0" indent="0" algn="l" rtl="0">
              <a:spcBef>
                <a:spcPts val="100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Tool Used: Power BI </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1000"/>
              </a:spcBef>
              <a:spcAft>
                <a:spcPts val="0"/>
              </a:spcAft>
              <a:buSzPts val="2400"/>
              <a:buFont typeface="Times New Roman" panose="02020603050405020304"/>
              <a:buAutoNum type="arabicPeriod"/>
            </a:pPr>
            <a:r>
              <a:rPr lang="en-US" sz="2400">
                <a:latin typeface="Times New Roman" panose="02020603050405020304"/>
                <a:ea typeface="Times New Roman" panose="02020603050405020304"/>
                <a:cs typeface="Times New Roman" panose="02020603050405020304"/>
                <a:sym typeface="Times New Roman" panose="02020603050405020304"/>
              </a:rPr>
              <a:t>This geographic visualization maps the total number of COVID-19 deaths across the world, with countries represented as circles sized proportionally to the total cases they have reported.</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SzPts val="2400"/>
              <a:buFont typeface="Times New Roman" panose="02020603050405020304"/>
              <a:buAutoNum type="arabicPeriod"/>
            </a:pPr>
            <a:r>
              <a:rPr lang="en-US" sz="2400">
                <a:latin typeface="Times New Roman" panose="02020603050405020304"/>
                <a:ea typeface="Times New Roman" panose="02020603050405020304"/>
                <a:cs typeface="Times New Roman" panose="02020603050405020304"/>
                <a:sym typeface="Times New Roman" panose="02020603050405020304"/>
              </a:rPr>
              <a:t>Power BI is powerful for creating interactive BI reports and dashboards. Its integration with other Microsoft products enhances its utility for many businesses.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Graph-2: Total COVID-19 deaths Across the World</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74" name="Google Shape;174;p26"/>
          <p:cNvPicPr preferRelativeResize="0"/>
          <p:nvPr/>
        </p:nvPicPr>
        <p:blipFill>
          <a:blip r:embed="rId1"/>
          <a:stretch>
            <a:fillRect/>
          </a:stretch>
        </p:blipFill>
        <p:spPr>
          <a:xfrm>
            <a:off x="838200" y="1995625"/>
            <a:ext cx="10515601" cy="4862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Graph-2: Total COVID-19 deaths Across the World</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p27"/>
          <p:cNvSpPr txBox="1"/>
          <p:nvPr>
            <p:ph type="body" idx="1"/>
          </p:nvPr>
        </p:nvSpPr>
        <p:spPr>
          <a:xfrm>
            <a:off x="838200" y="1929377"/>
            <a:ext cx="10515600" cy="3503100"/>
          </a:xfrm>
          <a:prstGeom prst="rect">
            <a:avLst/>
          </a:prstGeom>
        </p:spPr>
        <p:txBody>
          <a:bodyPr spcFirstLastPara="1" wrap="square" lIns="109725" tIns="109725" rIns="109725" bIns="91425" anchor="t" anchorCtr="0">
            <a:normAutofit/>
          </a:bodyPr>
          <a:lstStyle/>
          <a:p>
            <a:pPr marL="0" lvl="0" indent="0" algn="l" rtl="0">
              <a:spcBef>
                <a:spcPts val="100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Interpretation: </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1000"/>
              </a:spcBef>
              <a:spcAft>
                <a:spcPts val="0"/>
              </a:spcAft>
              <a:buSzPts val="2400"/>
              <a:buFont typeface="Times New Roman" panose="02020603050405020304"/>
              <a:buAutoNum type="arabicPeriod"/>
            </a:pPr>
            <a:r>
              <a:rPr lang="en-US" sz="2400">
                <a:latin typeface="Times New Roman" panose="02020603050405020304"/>
                <a:ea typeface="Times New Roman" panose="02020603050405020304"/>
                <a:cs typeface="Times New Roman" panose="02020603050405020304"/>
                <a:sym typeface="Times New Roman" panose="02020603050405020304"/>
              </a:rPr>
              <a:t>Similar to the first graph, larger circles denote higher numbers of deaths, with significant visibility in the United States, Brazil, and India, countries that have also reported high case counts.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Graph-3: </a:t>
            </a:r>
            <a:r>
              <a:rPr lang="en-US" sz="3800">
                <a:latin typeface="Times New Roman" panose="02020603050405020304"/>
                <a:ea typeface="Times New Roman" panose="02020603050405020304"/>
                <a:cs typeface="Times New Roman" panose="02020603050405020304"/>
                <a:sym typeface="Times New Roman" panose="02020603050405020304"/>
              </a:rPr>
              <a:t> Comparison of Average Total COVID-19 Cases and Deaths per Million by Continent</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28"/>
          <p:cNvSpPr txBox="1"/>
          <p:nvPr/>
        </p:nvSpPr>
        <p:spPr>
          <a:xfrm>
            <a:off x="923850" y="2003550"/>
            <a:ext cx="10365000" cy="37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Tool used: Python with Seaborn library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pair of bar charts was created using the Seaborn library in Python, a popular data visualization library that provides a high-level interface for drawing attractive and informative statistical graphics.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chart quantifies the average total cases of COVID-19 per million people by continent, with the y-axis representing the number of cases on a linear scale.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chart quantifies the average total deaths of COVID-19 per million people by continent, with the y-axis representing the number of cases on a linear scale.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Graph-3:  Comparison of Average Total COVID-19 Cases and Deaths per Million by Continent</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192" name="Google Shape;192;p29"/>
          <p:cNvPicPr preferRelativeResize="0"/>
          <p:nvPr/>
        </p:nvPicPr>
        <p:blipFill>
          <a:blip r:embed="rId1"/>
          <a:stretch>
            <a:fillRect/>
          </a:stretch>
        </p:blipFill>
        <p:spPr>
          <a:xfrm>
            <a:off x="1157650" y="1889975"/>
            <a:ext cx="8401049" cy="4321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Graph-3:  Comparison of Average Total COVID-19 Cases and Deaths per Million by Continent</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30"/>
          <p:cNvSpPr txBox="1"/>
          <p:nvPr/>
        </p:nvSpPr>
        <p:spPr>
          <a:xfrm>
            <a:off x="908250" y="1785350"/>
            <a:ext cx="10445700" cy="50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Interpretation: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Europe and North America exhibit significantly higher average cases per million compared to other continents, with Europe showing the highest.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Africa and Asia have comparatively lower figures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numeric values atop each bar provide a precise measurement, emphasizing Europe's severe outbreak relative to its population size.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 Deaths, the distribution pattern slightly differs from the cases, with Europe and South America showing the highest deaths per million. This indicates not only high transmission rates but also varying mortality impacts, which could be influenced by healthcare infrastructure and demographic factors.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visualization distinctly highlights the heavy impact in South America, which has a high death rate despite fewer cases per million than Europe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Graph-4:  Comparison of Average Total COVID-19 Cases and Deaths by Country - TOP 10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04" name="Google Shape;204;p31"/>
          <p:cNvSpPr txBox="1"/>
          <p:nvPr/>
        </p:nvSpPr>
        <p:spPr>
          <a:xfrm>
            <a:off x="923850" y="2003550"/>
            <a:ext cx="10365000" cy="37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Tool used: Python with Seaborn library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his bar chart visualizes the total number of COVID-19 cases and deaths for selected countries, using Seaborn for a clean and straightforward presentation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chart differentiates between total cases (blue bars) and total deaths (red bars), providing a direct visual comparison of the impact in terms of both infection and fatality rates across the countries.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Each country is listed on the x-axis, with the total cases and deaths clearly labeled on the respective bars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838200" y="365125"/>
            <a:ext cx="10515600" cy="1325563"/>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DOMAIN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4"/>
          <p:cNvSpPr txBox="1"/>
          <p:nvPr>
            <p:ph type="body" idx="1"/>
          </p:nvPr>
        </p:nvSpPr>
        <p:spPr>
          <a:xfrm>
            <a:off x="838200" y="1929384"/>
            <a:ext cx="10515600" cy="4251960"/>
          </a:xfrm>
          <a:prstGeom prst="rect">
            <a:avLst/>
          </a:prstGeom>
          <a:noFill/>
          <a:ln>
            <a:noFill/>
          </a:ln>
        </p:spPr>
        <p:txBody>
          <a:bodyPr spcFirstLastPara="1" wrap="square" lIns="109725" tIns="109725" rIns="109725" bIns="91425" anchor="t" anchorCtr="0">
            <a:noAutofit/>
          </a:bodyPr>
          <a:lstStyle/>
          <a:p>
            <a:pPr marL="457200" lvl="0" indent="-381000" algn="l" rtl="0">
              <a:lnSpc>
                <a:spcPct val="105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COVID-19 is a global pandemic that has affected millions of lives worldwide, disrupting health systems, economies, and daily life. Understanding its spread and impact is crucial</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5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The First Dataset Contains the data of Covid diseases spread across the world and the second dataset contains population of every country, area and density of countries</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5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 Analysis of COVID-19 data helps public health officials make informed decisions about lockdowns, social distancing measures, and healthcare resources allocation.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5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Through visualization and analysis, we can communicate complex data in an understandable way</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Graph-4:  Comparison of Average Total COVID-19 Cases and Deaths by Country - TOP 10 </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10" name="Google Shape;210;p32"/>
          <p:cNvPicPr preferRelativeResize="0"/>
          <p:nvPr/>
        </p:nvPicPr>
        <p:blipFill>
          <a:blip r:embed="rId1"/>
          <a:stretch>
            <a:fillRect/>
          </a:stretch>
        </p:blipFill>
        <p:spPr>
          <a:xfrm>
            <a:off x="838200" y="1843225"/>
            <a:ext cx="10515601" cy="3823125"/>
          </a:xfrm>
          <a:prstGeom prst="rect">
            <a:avLst/>
          </a:prstGeom>
          <a:noFill/>
          <a:ln>
            <a:noFill/>
          </a:ln>
        </p:spPr>
      </p:pic>
      <p:sp>
        <p:nvSpPr>
          <p:cNvPr id="211" name="Google Shape;211;p32"/>
          <p:cNvSpPr txBox="1"/>
          <p:nvPr/>
        </p:nvSpPr>
        <p:spPr>
          <a:xfrm>
            <a:off x="923850" y="5822225"/>
            <a:ext cx="10430100" cy="7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United States, India, and Brazil show the highest numbers in both categories, reflecting their significant struggles with the pandemic.</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Graph-5:  Comparison of Average Total COVID-19 Cases and Deaths per million by Country - TOP 10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33"/>
          <p:cNvSpPr txBox="1"/>
          <p:nvPr/>
        </p:nvSpPr>
        <p:spPr>
          <a:xfrm>
            <a:off x="923850" y="2003550"/>
            <a:ext cx="10365000" cy="37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Tool used: Python with Seaborn library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set of horizontal bar charts provides a detailed breakdown of COVID-19 total cases and deaths per million by country, emphasizing the rate of infection and fatalities adjusted for population size.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Countries are sorted by cases per million from highest at the bottom to lowest at the top, facilitating a quick understanding of which countries have the highest relative infection rates and fatality rates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Graph-5:  Comparison of Average Total COVID-19 Cases and Deaths per million by Country - TOP 10 </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23" name="Google Shape;223;p34"/>
          <p:cNvPicPr preferRelativeResize="0"/>
          <p:nvPr/>
        </p:nvPicPr>
        <p:blipFill>
          <a:blip r:embed="rId1"/>
          <a:stretch>
            <a:fillRect/>
          </a:stretch>
        </p:blipFill>
        <p:spPr>
          <a:xfrm>
            <a:off x="549775" y="1843225"/>
            <a:ext cx="10738999" cy="4862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Graph-5:  Comparison of Average Total COVID-19 Cases and Deaths per million by Country - TOP 10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35"/>
          <p:cNvSpPr txBox="1"/>
          <p:nvPr/>
        </p:nvSpPr>
        <p:spPr>
          <a:xfrm>
            <a:off x="908250" y="2159425"/>
            <a:ext cx="10445700" cy="4224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Some Countries reaching up to nearly 500,000 cases per million in some countries, highlighting severe outbreaks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chart shows that countries like Andorra, Gibraltar, and San Marino have exceedingly high numbers of cases per million. These figures suggest extremely high transmission rates within these small populations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 Deaths, notably, San Marino, Belgium, and Slovenia appear with high death rates per million, suggesting that while the transmission was high, the death rate also reflects significant challenges in managing the disease's severity among populations.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disparities between the cases and deaths can be indicative of different healthcare system efficiencies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Graph-6:  </a:t>
            </a:r>
            <a:r>
              <a:rPr lang="en-US" sz="3800">
                <a:latin typeface="Times New Roman" panose="02020603050405020304"/>
                <a:ea typeface="Times New Roman" panose="02020603050405020304"/>
                <a:cs typeface="Times New Roman" panose="02020603050405020304"/>
                <a:sym typeface="Times New Roman" panose="02020603050405020304"/>
              </a:rPr>
              <a:t>Total Deaths and Total Deaths per Million by GDP of the Country</a:t>
            </a:r>
            <a:r>
              <a:rPr lang="en-US" sz="3800">
                <a:latin typeface="Times New Roman" panose="02020603050405020304"/>
                <a:ea typeface="Times New Roman" panose="02020603050405020304"/>
                <a:cs typeface="Times New Roman" panose="02020603050405020304"/>
                <a:sym typeface="Times New Roman" panose="02020603050405020304"/>
              </a:rPr>
              <a:t>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35" name="Google Shape;235;p36"/>
          <p:cNvSpPr txBox="1"/>
          <p:nvPr/>
        </p:nvSpPr>
        <p:spPr>
          <a:xfrm>
            <a:off x="986200" y="1847700"/>
            <a:ext cx="10367700" cy="33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Tool used: Tableau</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scatter plot displays the relationship between a country's GDP per capita and its COVID-19 related total deaths and deaths per million.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Each point represents a country, labeled by its ISO code, with the x-axis indicating total deaths and the y-axis showing GDP per capita.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size of each point reflects the number of total deaths per million, providing a multi-dimensional analysis of the economic impact versus the health impact.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Graph-6:  Total Deaths and Total Deaths per Million by GDP of the Country </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41" name="Google Shape;241;p37"/>
          <p:cNvPicPr preferRelativeResize="0"/>
          <p:nvPr/>
        </p:nvPicPr>
        <p:blipFill>
          <a:blip r:embed="rId1"/>
          <a:stretch>
            <a:fillRect/>
          </a:stretch>
        </p:blipFill>
        <p:spPr>
          <a:xfrm>
            <a:off x="690050" y="1843225"/>
            <a:ext cx="10583149" cy="4862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a:t>
            </a:r>
            <a:r>
              <a:rPr lang="en-US" sz="3800">
                <a:latin typeface="Times New Roman" panose="02020603050405020304"/>
                <a:ea typeface="Times New Roman" panose="02020603050405020304"/>
                <a:cs typeface="Times New Roman" panose="02020603050405020304"/>
                <a:sym typeface="Times New Roman" panose="02020603050405020304"/>
              </a:rPr>
              <a:t>6</a:t>
            </a:r>
            <a:r>
              <a:rPr lang="en-US" sz="3800">
                <a:latin typeface="Times New Roman" panose="02020603050405020304"/>
                <a:ea typeface="Times New Roman" panose="02020603050405020304"/>
                <a:cs typeface="Times New Roman" panose="02020603050405020304"/>
                <a:sym typeface="Times New Roman" panose="02020603050405020304"/>
              </a:rPr>
              <a:t>:  </a:t>
            </a:r>
            <a:r>
              <a:rPr lang="en-US" sz="3800">
                <a:latin typeface="Times New Roman" panose="02020603050405020304"/>
                <a:ea typeface="Times New Roman" panose="02020603050405020304"/>
                <a:cs typeface="Times New Roman" panose="02020603050405020304"/>
                <a:sym typeface="Times New Roman" panose="02020603050405020304"/>
              </a:rPr>
              <a:t>Total Deaths and Total Deaths per Million by GDP of the Country</a:t>
            </a:r>
            <a:r>
              <a:rPr lang="en-US" sz="3800">
                <a:latin typeface="Times New Roman" panose="02020603050405020304"/>
                <a:ea typeface="Times New Roman" panose="02020603050405020304"/>
                <a:cs typeface="Times New Roman" panose="02020603050405020304"/>
                <a:sym typeface="Times New Roman" panose="02020603050405020304"/>
              </a:rPr>
              <a:t>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38"/>
          <p:cNvSpPr txBox="1"/>
          <p:nvPr/>
        </p:nvSpPr>
        <p:spPr>
          <a:xfrm>
            <a:off x="892675" y="1941200"/>
            <a:ext cx="10461000" cy="40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Interpretation: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Wealthier nations (higher GDP per capita), such as Luxembourg and Singapore, tend to have higher total deaths but relatively lower deaths per million, suggesting better overall healthcare systems capable of managing the severity per capita.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USA stands out with a high number of total deaths and a significant size indicating deaths per million, despite a high GDP per capita, highlighting challenges in pandemic management.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Countries with lower GDP per capita like India and Brazil show a large number of total deaths with a high rate per million, indicating severe impacts compounded by economic challenges.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Graph-7:  Total Deaths and Deaths per Million vs. Density and Density per Mile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53" name="Google Shape;253;p39"/>
          <p:cNvSpPr txBox="1"/>
          <p:nvPr/>
        </p:nvSpPr>
        <p:spPr>
          <a:xfrm>
            <a:off x="986200" y="1847700"/>
            <a:ext cx="10367700" cy="33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Tool used: Tableau</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complex visualization compares total deaths and deaths per million against population density and density per mile.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y-axis indicates the population density, while the x-axis shows total deaths.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size of each point represents deaths per million, and the points are labeled by country.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Graph-7:  Total Deaths and Deaths per Million vs. Density and Density per Mile </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59" name="Google Shape;259;p40"/>
          <p:cNvPicPr preferRelativeResize="0"/>
          <p:nvPr/>
        </p:nvPicPr>
        <p:blipFill>
          <a:blip r:embed="rId1"/>
          <a:stretch>
            <a:fillRect/>
          </a:stretch>
        </p:blipFill>
        <p:spPr>
          <a:xfrm>
            <a:off x="736800" y="1843225"/>
            <a:ext cx="10616998" cy="48623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Graph-7:  Total Deaths and Deaths per Million vs. Density and Density per Mile </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Google Shape;265;p41"/>
          <p:cNvSpPr txBox="1"/>
          <p:nvPr/>
        </p:nvSpPr>
        <p:spPr>
          <a:xfrm>
            <a:off x="892675" y="2143825"/>
            <a:ext cx="10461000" cy="39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Interpretation: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Countries with high density such as Bangladesh and India show a large number of total deaths but relatively smaller deaths per million, suggesting that while the absolute numbers are high, the death rate relative to the density is managed.</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Conversely, smaller countries or regions like Monaco and Singapore, with high densities, have managed to keep both absolute and per million deaths relatively lower, likely due to effective containment and healthcare strategies.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graph helps visualize the challenge of managing COVID-19 in densely populated areas.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838200" y="365125"/>
            <a:ext cx="10515600" cy="1325563"/>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DATA ABSTRACTION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5"/>
          <p:cNvSpPr txBox="1"/>
          <p:nvPr/>
        </p:nvSpPr>
        <p:spPr>
          <a:xfrm>
            <a:off x="892675" y="2019150"/>
            <a:ext cx="10461000" cy="43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First Data set includes statistics related to the COVID-19 pandemic for different locations across the world stored in a CSV.</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Attributes</a:t>
            </a: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Geographic Identifiers: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iso_code, continent, location.</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Temporal Data: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date.</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COVID-19 metrics: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total_cases, total_deaths, total_cases_per_million, total_deaths_per_million, new cases etc </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Vaccination data:</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total_vaccinations,people_vaccinated,people_fully_vaccinated</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Health metrics: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life_expectancy, cardiovasc_death_rate, diabetes_prevalence</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Miscellaneous: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stringency_index, gdp_per_capita, median_age, aged_65_older, aged_70_older etc </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Graph-8:  </a:t>
            </a:r>
            <a:r>
              <a:rPr lang="en-US" sz="3800">
                <a:latin typeface="Times New Roman" panose="02020603050405020304"/>
                <a:ea typeface="Times New Roman" panose="02020603050405020304"/>
                <a:cs typeface="Times New Roman" panose="02020603050405020304"/>
                <a:sym typeface="Times New Roman" panose="02020603050405020304"/>
              </a:rPr>
              <a:t>Median Age vs. Total Deaths per Million</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71" name="Google Shape;271;p42"/>
          <p:cNvSpPr txBox="1"/>
          <p:nvPr/>
        </p:nvSpPr>
        <p:spPr>
          <a:xfrm>
            <a:off x="986200" y="1847700"/>
            <a:ext cx="10367700" cy="33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Tool used: Tableau</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scatter plot explores the relationship between the median age of a country’s population and its COVID-19 death rates per million.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x-axis shows the median age, and the y-axis shows total deaths per million.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size of each point indicates the percentage of the population aged 65 or older, providing insight into how age demographics affect COVID-19 mortality rates.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Graph-8:  Median Age vs. Total Deaths per Million</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77" name="Google Shape;277;p43"/>
          <p:cNvPicPr preferRelativeResize="0"/>
          <p:nvPr/>
        </p:nvPicPr>
        <p:blipFill>
          <a:blip r:embed="rId1"/>
          <a:stretch>
            <a:fillRect/>
          </a:stretch>
        </p:blipFill>
        <p:spPr>
          <a:xfrm>
            <a:off x="838200" y="1843225"/>
            <a:ext cx="10622024" cy="4862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Graph-8:  Median Age vs. Total Deaths per Million</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83" name="Google Shape;283;p44"/>
          <p:cNvSpPr txBox="1"/>
          <p:nvPr/>
        </p:nvSpPr>
        <p:spPr>
          <a:xfrm>
            <a:off x="892675" y="2097075"/>
            <a:ext cx="10515600" cy="39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Interpretation: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Countries with older populations (higher median age and larger percentage of aged 65 or older), such as Italy, Portugal, and Germany, have higher deaths per million, underscoring the vulnerability of older individuals to COVID-19.</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Countries with younger populations like Nepal and Iraq have significantly lower death rates per million, highlighting the protective effect of a younger demographic against severe outcomes.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scatter plot effectively shows the correlation between age demographics and COVID-19 mortality, important for healthcare planning and resource allocation.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838200" y="365125"/>
            <a:ext cx="10515600" cy="1325700"/>
          </a:xfrm>
          <a:prstGeom prst="rect">
            <a:avLst/>
          </a:prstGeom>
        </p:spPr>
        <p:txBody>
          <a:bodyPr spcFirstLastPara="1" wrap="square" lIns="109725" tIns="109725" rIns="109725" bIns="91425" anchor="ctr" anchorCtr="0">
            <a:no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Conclusion</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89" name="Google Shape;289;p45"/>
          <p:cNvSpPr txBox="1"/>
          <p:nvPr/>
        </p:nvSpPr>
        <p:spPr>
          <a:xfrm>
            <a:off x="892675" y="2097075"/>
            <a:ext cx="10515600" cy="3990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Economic Impact: There is a notable correlation between a country's economic status (GDP per capita) and its ability to manage the health outcomes of its population, with wealthier countries generally showing better management per capita.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Demographic Challenges: Age demographics significantly influence COVID-19 mortality rates, with older populations experiencing higher death rates. This underscores the importance of targeted protective measures for older communities.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Density and Spread: High-density countries face unique challenges in controlling the spread of COVID-19, but effective management strategies can mitigate these challenges, as seen in some high-density but low mortality regions.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93" name="Shape 293"/>
        <p:cNvGrpSpPr/>
        <p:nvPr/>
      </p:nvGrpSpPr>
      <p:grpSpPr>
        <a:xfrm>
          <a:off x="0" y="0"/>
          <a:ext cx="0" cy="0"/>
          <a:chOff x="0" y="0"/>
          <a:chExt cx="0" cy="0"/>
        </a:xfrm>
      </p:grpSpPr>
      <p:sp>
        <p:nvSpPr>
          <p:cNvPr id="294" name="Google Shape;294;p4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5" name="Google Shape;295;p46"/>
          <p:cNvSpPr txBox="1"/>
          <p:nvPr>
            <p:ph type="title"/>
          </p:nvPr>
        </p:nvSpPr>
        <p:spPr>
          <a:xfrm>
            <a:off x="841248" y="548640"/>
            <a:ext cx="3419540" cy="5431536"/>
          </a:xfrm>
          <a:prstGeom prst="rect">
            <a:avLst/>
          </a:prstGeom>
          <a:noFill/>
          <a:ln>
            <a:noFill/>
          </a:ln>
        </p:spPr>
        <p:txBody>
          <a:bodyPr spcFirstLastPara="1" wrap="square" lIns="109725" tIns="109725" rIns="109725" bIns="91425" anchor="ctr" anchorCtr="0">
            <a:normAutofit/>
          </a:bodyPr>
          <a:lstStyle/>
          <a:p>
            <a:pPr marL="0" lvl="0" indent="0" algn="l" rtl="0">
              <a:lnSpc>
                <a:spcPct val="105000"/>
              </a:lnSpc>
              <a:spcBef>
                <a:spcPts val="0"/>
              </a:spcBef>
              <a:spcAft>
                <a:spcPts val="0"/>
              </a:spcAft>
              <a:buClr>
                <a:schemeClr val="dk1"/>
              </a:buClr>
              <a:buSzPts val="51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5. 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96" name="Google Shape;296;p46"/>
          <p:cNvSpPr/>
          <p:nvPr/>
        </p:nvSpPr>
        <p:spPr>
          <a:xfrm rot="5400000">
            <a:off x="2539411"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21BA45"/>
          </a:solidFill>
          <a:ln w="41275" cap="rnd" cmpd="sng">
            <a:solidFill>
              <a:srgbClr val="21BA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7" name="Google Shape;297;p46"/>
          <p:cNvSpPr txBox="1"/>
          <p:nvPr>
            <p:ph type="body" idx="1"/>
          </p:nvPr>
        </p:nvSpPr>
        <p:spPr>
          <a:xfrm>
            <a:off x="5298595" y="552091"/>
            <a:ext cx="6052158" cy="5431536"/>
          </a:xfrm>
          <a:prstGeom prst="rect">
            <a:avLst/>
          </a:prstGeom>
          <a:noFill/>
          <a:ln>
            <a:noFill/>
          </a:ln>
        </p:spPr>
        <p:txBody>
          <a:bodyPr spcFirstLastPara="1" wrap="square" lIns="109725" tIns="109725" rIns="109725" bIns="91425" anchor="ctr" anchorCtr="0">
            <a:normAutofit/>
          </a:bodyPr>
          <a:lstStyle/>
          <a:p>
            <a:pPr marL="228600" lvl="0" indent="-228600" algn="l" rtl="0">
              <a:spcBef>
                <a:spcPts val="0"/>
              </a:spcBef>
              <a:spcAft>
                <a:spcPts val="0"/>
              </a:spcAft>
              <a:buSzPts val="2800"/>
              <a:buChar char="•"/>
            </a:pPr>
            <a:r>
              <a:rPr lang="en-US"/>
              <a:t>1.	</a:t>
            </a:r>
            <a:r>
              <a:rPr lang="en-US" u="sng">
                <a:solidFill>
                  <a:schemeClr val="hlink"/>
                </a:solidFill>
                <a:hlinkClick r:id="rId1"/>
              </a:rPr>
              <a:t>https://www.kaggle.com/datasets/rajkumarpandey02/2023-world-population-by-country</a:t>
            </a:r>
            <a:endParaRPr lang="en-US" u="sng">
              <a:solidFill>
                <a:schemeClr val="hlink"/>
              </a:solidFill>
            </a:endParaRPr>
          </a:p>
          <a:p>
            <a:pPr marL="228600" lvl="0" indent="-228600" algn="l" rtl="0">
              <a:spcBef>
                <a:spcPts val="0"/>
              </a:spcBef>
              <a:spcAft>
                <a:spcPts val="0"/>
              </a:spcAft>
              <a:buSzPts val="2800"/>
              <a:buChar char="•"/>
            </a:pPr>
            <a:r>
              <a:rPr lang="en-US"/>
              <a:t>2.	</a:t>
            </a:r>
            <a:r>
              <a:rPr lang="en-US" u="sng">
                <a:solidFill>
                  <a:schemeClr val="hlink"/>
                </a:solidFill>
                <a:hlinkClick r:id="rId2"/>
              </a:rPr>
              <a:t>https://www.kaggle.com/datasets/georgesaavedra/covid19-dataset</a:t>
            </a:r>
            <a:endParaRPr lang="en-US" u="sng">
              <a:solidFill>
                <a:schemeClr val="hlink"/>
              </a:solidFill>
            </a:endParaRPr>
          </a:p>
          <a:p>
            <a:pPr marL="228600" lvl="0" indent="0" algn="l" rtl="0">
              <a:spcBef>
                <a:spcPts val="0"/>
              </a:spcBef>
              <a:spcAft>
                <a:spcPts val="0"/>
              </a:spcAft>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01" name="Shape 301"/>
        <p:cNvGrpSpPr/>
        <p:nvPr/>
      </p:nvGrpSpPr>
      <p:grpSpPr>
        <a:xfrm>
          <a:off x="0" y="0"/>
          <a:ext cx="0" cy="0"/>
          <a:chOff x="0" y="0"/>
          <a:chExt cx="0" cy="0"/>
        </a:xfrm>
      </p:grpSpPr>
      <p:sp>
        <p:nvSpPr>
          <p:cNvPr id="302" name="Google Shape;302;p47"/>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03" name="Google Shape;303;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4" name="Google Shape;304;p47"/>
          <p:cNvSpPr txBox="1"/>
          <p:nvPr>
            <p:ph type="title"/>
          </p:nvPr>
        </p:nvSpPr>
        <p:spPr>
          <a:xfrm>
            <a:off x="998316" y="2240362"/>
            <a:ext cx="10909640" cy="168781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10000"/>
              <a:buFont typeface="Arial" panose="020B0604020202020204"/>
              <a:buNone/>
            </a:pPr>
            <a:r>
              <a:rPr lang="en-US" sz="10000"/>
              <a:t>THANK YOU</a:t>
            </a:r>
            <a:endParaRPr lang="en-US" sz="10000"/>
          </a:p>
        </p:txBody>
      </p:sp>
      <p:sp>
        <p:nvSpPr>
          <p:cNvPr id="305" name="Google Shape;305;p47"/>
          <p:cNvSpPr/>
          <p:nvPr/>
        </p:nvSpPr>
        <p:spPr>
          <a:xfrm>
            <a:off x="3807702" y="5509052"/>
            <a:ext cx="4572000" cy="27432"/>
          </a:xfrm>
          <a:custGeom>
            <a:avLst/>
            <a:gdLst/>
            <a:ahLst/>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21BA45"/>
          </a:solidFill>
          <a:ln w="38100" cap="rnd" cmpd="sng">
            <a:solidFill>
              <a:srgbClr val="21BA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6" name="Google Shape;306;p47"/>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Arial" panose="020B0604020202020204"/>
              <a:ea typeface="Arial" panose="020B0604020202020204"/>
              <a:cs typeface="Arial" panose="020B0604020202020204"/>
              <a:sym typeface="Arial" panose="020B0604020202020204"/>
            </a:endParaRPr>
          </a:p>
        </p:txBody>
      </p:sp>
      <p:sp>
        <p:nvSpPr>
          <p:cNvPr id="307" name="Google Shape;307;p47"/>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a:ea typeface="Arial" panose="020B0604020202020204"/>
              <a:cs typeface="Arial" panose="020B0604020202020204"/>
              <a:sym typeface="Arial" panose="020B0604020202020204"/>
            </a:endParaRPr>
          </a:p>
        </p:txBody>
      </p:sp>
      <p:sp>
        <p:nvSpPr>
          <p:cNvPr id="308" name="Google Shape;308;p47"/>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838200" y="365125"/>
            <a:ext cx="10515600" cy="1325700"/>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DATA ABSTRACTION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16"/>
          <p:cNvSpPr txBox="1"/>
          <p:nvPr/>
        </p:nvSpPr>
        <p:spPr>
          <a:xfrm>
            <a:off x="892675" y="2019150"/>
            <a:ext cx="10461000" cy="4379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67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attributes represents comprehensive information on Covid-19</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contains a total of 166,326 records each representing a country's data for a specific date, indicating a detailed and granular temporal breakdown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many missing fields such as Weekly ICU Admissions Per Million and Weekly ICU Admissions has 96.73% missing and excess Mortality metrics (cumulative, cumulative per million, and plain excess mortality): around 96.57% missing fields etc</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 needs to transformed and cleaned before proceeding with analysis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838200" y="365125"/>
            <a:ext cx="10515600" cy="1325700"/>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DATA ABSTRACTION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17"/>
          <p:cNvSpPr txBox="1"/>
          <p:nvPr/>
        </p:nvSpPr>
        <p:spPr>
          <a:xfrm>
            <a:off x="892675" y="2019150"/>
            <a:ext cx="10461000" cy="41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Second</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data set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focus on population statistics for various countries, including historical, current, and projected population figures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Attributes:</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Geographic identifiers: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country, cca2 , cca3</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Ranking and Area:</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 rank, area , landAreaKm </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Population Change and Density: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netChange , growthRate, worldPercentage , density , densityMi</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Historical and Projected Populations: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pop1980, pop2000, pop2010, pop2022, pop2023, pop2030, pop2050</a:t>
            </a:r>
            <a:endParaRPr sz="24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Miscellaneous: </a:t>
            </a:r>
            <a:r>
              <a:rPr lang="en-US" sz="2400" i="1">
                <a:solidFill>
                  <a:schemeClr val="dk1"/>
                </a:solidFill>
                <a:latin typeface="Times New Roman" panose="02020603050405020304"/>
                <a:ea typeface="Times New Roman" panose="02020603050405020304"/>
                <a:cs typeface="Times New Roman" panose="02020603050405020304"/>
                <a:sym typeface="Times New Roman" panose="02020603050405020304"/>
              </a:rPr>
              <a:t>place</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700"/>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DATA ABSTRACTION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p18"/>
          <p:cNvSpPr txBox="1"/>
          <p:nvPr/>
        </p:nvSpPr>
        <p:spPr>
          <a:xfrm>
            <a:off x="892675" y="2019150"/>
            <a:ext cx="10461000" cy="3912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16 attributes represents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population statistics for various countries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contains a total of 238 records each representing a country's population data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These Two datasets after cleaning has to merge the 'country' column can be used as a key for merging with the cleaned COVID-19 data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Merging this population dataset could enrich the COVID-19 data with additional context, such as understanding how population density might correlate with case spread and fatality rates.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38200" y="365125"/>
            <a:ext cx="10515600" cy="1325700"/>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Task Classification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9"/>
          <p:cNvSpPr txBox="1"/>
          <p:nvPr/>
        </p:nvSpPr>
        <p:spPr>
          <a:xfrm>
            <a:off x="892675" y="2019150"/>
            <a:ext cx="10461000" cy="39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Tasks are to clean the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data and merge the dataset with the population Data.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Removal of Date-Specific Entries: Date columns were removed, focusing the dataset on country-level aggregations.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Handling of Missing Data: Rows and columns with significant amounts of missing data, such as 'weekly_icu_admissions' or 'weekly_hosp_admissions', were either removed or cleaned to ensure the quality of analyses.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Selection of Relevant Columns: Only 16 crucial columns were retained, focusing on aggregate statistics rather than daily updates and more granular temporal data.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700"/>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Task Classification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20"/>
          <p:cNvSpPr txBox="1"/>
          <p:nvPr/>
        </p:nvSpPr>
        <p:spPr>
          <a:xfrm>
            <a:off x="892675" y="2019150"/>
            <a:ext cx="10461000" cy="49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of Actions: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Covid Dataset is consists of Time based data. By Keeping the latest Entry of each country the cleaned dataset has only 238 records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Removing the attributes with high null values we de cluttered the data and results in 16 attributes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Once the Covid data is cleaned, I merged with the population data.</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Merging the datasets on the "location" field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yielded</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only 210 entries while with cca3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yielded</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in 220 entries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There are 35 attributes including country demographics (population, area, growth rate), geographic identifiers (ISO codes, continent), and health metrics (COVID-19 cases and deaths, population density, median age, GDP per capita, etc.).</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1325700"/>
          </a:xfrm>
          <a:prstGeom prst="rect">
            <a:avLst/>
          </a:prstGeom>
          <a:noFill/>
          <a:ln>
            <a:noFill/>
          </a:ln>
        </p:spPr>
        <p:txBody>
          <a:bodyPr spcFirstLastPara="1" wrap="square" lIns="109725" tIns="109725" rIns="109725" bIns="91425" anchor="ctr" anchorCtr="0">
            <a:noAutofit/>
          </a:bodyPr>
          <a:lstStyle/>
          <a:p>
            <a:pPr marL="0" lvl="0" indent="0" algn="l" rtl="0">
              <a:lnSpc>
                <a:spcPct val="105000"/>
              </a:lnSpc>
              <a:spcBef>
                <a:spcPts val="0"/>
              </a:spcBef>
              <a:spcAft>
                <a:spcPts val="0"/>
              </a:spcAft>
              <a:buClr>
                <a:schemeClr val="dk1"/>
              </a:buClr>
              <a:buSzPts val="44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Task Classification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44" name="Google Shape;144;p21"/>
          <p:cNvPicPr preferRelativeResize="0"/>
          <p:nvPr/>
        </p:nvPicPr>
        <p:blipFill>
          <a:blip r:embed="rId1"/>
          <a:stretch>
            <a:fillRect/>
          </a:stretch>
        </p:blipFill>
        <p:spPr>
          <a:xfrm>
            <a:off x="838200" y="1843225"/>
            <a:ext cx="10515601" cy="4669700"/>
          </a:xfrm>
          <a:prstGeom prst="rect">
            <a:avLst/>
          </a:prstGeom>
          <a:noFill/>
          <a:ln>
            <a:noFill/>
          </a:ln>
        </p:spPr>
      </p:pic>
    </p:spTree>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413424"/>
      </a:dk2>
      <a:lt2>
        <a:srgbClr val="E8E2E7"/>
      </a:lt2>
      <a:accent1>
        <a:srgbClr val="21BA45"/>
      </a:accent1>
      <a:accent2>
        <a:srgbClr val="32BA14"/>
      </a:accent2>
      <a:accent3>
        <a:srgbClr val="77B220"/>
      </a:accent3>
      <a:accent4>
        <a:srgbClr val="A7A512"/>
      </a:accent4>
      <a:accent5>
        <a:srgbClr val="DF8F25"/>
      </a:accent5>
      <a:accent6>
        <a:srgbClr val="D53417"/>
      </a:accent6>
      <a:hlink>
        <a:srgbClr val="9A7F3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14098</Words>
  <Application>WPS Presentation</Application>
  <PresentationFormat/>
  <Paragraphs>232</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SimSun</vt:lpstr>
      <vt:lpstr>Wingdings</vt:lpstr>
      <vt:lpstr>Arial</vt:lpstr>
      <vt:lpstr>Times New Roman</vt:lpstr>
      <vt:lpstr>Noto Sans Symbols</vt:lpstr>
      <vt:lpstr>Segoe Print</vt:lpstr>
      <vt:lpstr>Microsoft YaHei</vt:lpstr>
      <vt:lpstr>Arial Unicode MS</vt:lpstr>
      <vt:lpstr>SketchyVTI</vt:lpstr>
      <vt:lpstr>Analysis on Impact of Covid-19 </vt:lpstr>
      <vt:lpstr>DOMAIN</vt:lpstr>
      <vt:lpstr>DATA ABSTRACTION</vt:lpstr>
      <vt:lpstr>DATA ABSTRACTION</vt:lpstr>
      <vt:lpstr>DATA ABSTRACTION</vt:lpstr>
      <vt:lpstr>DATA ABSTRACTION</vt:lpstr>
      <vt:lpstr>Task Classification </vt:lpstr>
      <vt:lpstr>Task Classification </vt:lpstr>
      <vt:lpstr>Task Classification </vt:lpstr>
      <vt:lpstr>Graph-1: Total COVID-19 Cases Across the World</vt:lpstr>
      <vt:lpstr>Graph-1: Total COVID-19 Cases Across the World</vt:lpstr>
      <vt:lpstr>Graph-1: Total COVID-19 Cases Across the World</vt:lpstr>
      <vt:lpstr>Graph-2: Total COVID-19 deaths Across the World</vt:lpstr>
      <vt:lpstr>Graph-2: Total COVID-19 deaths Across the World</vt:lpstr>
      <vt:lpstr>Graph-2: Total COVID-19 deaths Across the World</vt:lpstr>
      <vt:lpstr>Graph-3:  Comparison of Average Total COVID-19 Cases and Deaths per Million by Continent</vt:lpstr>
      <vt:lpstr>Graph-3:  Comparison of Average Total COVID-19 Cases and Deaths per Million by Continent</vt:lpstr>
      <vt:lpstr>Graph-3:  Comparison of Average Total COVID-19 Cases and Deaths per Million by Continent</vt:lpstr>
      <vt:lpstr>Graph-4:  Comparison of Average Total COVID-19 Cases and Deaths by Country - TOP 10 </vt:lpstr>
      <vt:lpstr>Graph-4:  Comparison of Average Total COVID-19 Cases and Deaths by Country - TOP 10 </vt:lpstr>
      <vt:lpstr>Graph-5:  Comparison of Average Total COVID-19 Cases and Deaths per million by Country - TOP 10 </vt:lpstr>
      <vt:lpstr>Graph-5:  Comparison of Average Total COVID-19 Cases and Deaths per million by Country - TOP 10 </vt:lpstr>
      <vt:lpstr>Graph-5:  Comparison of Average Total COVID-19 Cases and Deaths per million by Country - TOP 10 </vt:lpstr>
      <vt:lpstr>Graph-6:  Total Deaths and Total Deaths per Million by GDP of the Country </vt:lpstr>
      <vt:lpstr>Graph-6:  Total Deaths and Total Deaths per Million by GDP of the Country </vt:lpstr>
      <vt:lpstr>Graph-6:  Total Deaths and Total Deaths per Million by GDP of the Country </vt:lpstr>
      <vt:lpstr>Graph-7:  Total Deaths and Deaths per Million vs. Density and Density per Mile </vt:lpstr>
      <vt:lpstr>Graph-7:  Total Deaths and Deaths per Million vs. Density and Density per Mile </vt:lpstr>
      <vt:lpstr>Graph-7:  Total Deaths and Deaths per Million vs. Density and Density per Mile </vt:lpstr>
      <vt:lpstr>Graph-8:  Median Age vs. Total Deaths per Million</vt:lpstr>
      <vt:lpstr>Graph-8:  Median Age vs. Total Deaths per Million</vt:lpstr>
      <vt:lpstr>Graph-8:  Median Age vs. Total Deaths per Million</vt:lpstr>
      <vt:lpstr>Conclusion</vt:lpstr>
      <vt:lpstr>5.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Impact of Covid-19 </dc:title>
  <dc:creator/>
  <cp:lastModifiedBy>Renu K</cp:lastModifiedBy>
  <cp:revision>1</cp:revision>
  <dcterms:created xsi:type="dcterms:W3CDTF">2024-05-06T04:02:47Z</dcterms:created>
  <dcterms:modified xsi:type="dcterms:W3CDTF">2024-05-06T04:02:47Z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0B7187A3F1E846D9A795A46B7124C6E1_12</vt:lpwstr>
  </property>
  <property fmtid="{D5CDD505-2E9C-101B-9397-08002B2CF9AE}" pid="3" name="KSOProductBuildVer">
    <vt:lpwstr>1033-12.2.0.13489</vt:lpwstr>
  </property>
</Properties>
</file>