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KBDFVR+Calibri-Light" panose="020B0604020202020204"/>
      <p:regular r:id="rId11"/>
    </p:embeddedFont>
    <p:embeddedFont>
      <p:font typeface="PFVGBQ+ArialMT" panose="020B0604020202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2943" y="1426768"/>
            <a:ext cx="4157578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ED7D31"/>
                </a:solidFill>
                <a:latin typeface="KBDFVR+Calibri-Light"/>
                <a:cs typeface="KBDFVR+Calibri-Light"/>
              </a:rPr>
              <a:t>Python for 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2825" y="5897219"/>
            <a:ext cx="2040598" cy="1029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Name :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T Bala Sai Vamsi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Reg.no : 20BC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E7407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4633246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000000"/>
                </a:solidFill>
                <a:latin typeface="KBDFVR+Calibri-Light"/>
                <a:cs typeface="KBDFVR+Calibri-Light"/>
              </a:rPr>
              <a:t>Technologies Used 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542206"/>
            <a:ext cx="1428468" cy="45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sz="285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Numpy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3949366"/>
            <a:ext cx="2079645" cy="1861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sz="285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Tensor flow</a:t>
            </a:r>
          </a:p>
          <a:p>
            <a:pPr marL="0" marR="0">
              <a:lnSpc>
                <a:spcPts val="3183"/>
              </a:lnSpc>
              <a:spcBef>
                <a:spcPts val="7799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sz="285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Open CV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40" y="2167155"/>
            <a:ext cx="10471387" cy="1929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NumPy is a general-purpose array-processing package. It provides a high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-performance multidimensional array object, and tools for working with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these arrays. It is the fundamental package for scientific computing with</a:t>
            </a:r>
          </a:p>
          <a:p>
            <a:pPr marL="0" marR="0">
              <a:lnSpc>
                <a:spcPts val="2800"/>
              </a:lnSpc>
              <a:spcBef>
                <a:spcPts val="27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Python. It is open-source software. It contains various features including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these important ones: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4471444"/>
            <a:ext cx="8912508" cy="1929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A powerful N-dimensional array object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Sophisticated (broadcasting) functions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Tools for integrating C/C++ and Fortran code</a:t>
            </a:r>
          </a:p>
          <a:p>
            <a:pPr marL="0" marR="0">
              <a:lnSpc>
                <a:spcPts val="2800"/>
              </a:lnSpc>
              <a:spcBef>
                <a:spcPts val="27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Useful linear algebra, Fourier transform, and random number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/>
                <a:cs typeface="KBDFVR+Calibri-Light"/>
              </a:rPr>
              <a:t>capabilities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8630" y="1849627"/>
            <a:ext cx="11295542" cy="885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TensorFlow is a popular framework of machine learning and deep learning. It is a free and open-source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library developed by Google Brain Team. It is entirely based on Python programming language and use for</a:t>
            </a: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numerical computation and data flow, which makes machine learning faster and easier.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630" y="3200906"/>
            <a:ext cx="11121269" cy="885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TensorFlow can train and run the deep neural networks for image recognition, handwritten digit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classification, recurrent neural network, word embedding, natural language processing, video detection,</a:t>
            </a: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and many more. TensorFlow is run on multiple CPUs or GPUs and also mobile operating systems.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8630" y="4552186"/>
            <a:ext cx="7175713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The word TensorFlow is made by two words, i.e., Tensor and Flow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8630" y="5354826"/>
            <a:ext cx="3925223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Tensor is a multidimensional array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630" y="5756146"/>
            <a:ext cx="5705713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Flow is used to define the flow of data in operation.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440" y="2251524"/>
            <a:ext cx="10622842" cy="446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30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5B9BD5"/>
                </a:solidFill>
                <a:latin typeface="PFVGBQ+ArialMT"/>
                <a:cs typeface="PFVGBQ+ArialMT"/>
              </a:rPr>
              <a:t>•</a:t>
            </a:r>
            <a:r>
              <a:rPr sz="3250" spc="-150" dirty="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OpenCV is the huge open-source library for the computer</a:t>
            </a:r>
          </a:p>
          <a:p>
            <a:pPr marL="228600" marR="0">
              <a:lnSpc>
                <a:spcPts val="3200"/>
              </a:lnSpc>
              <a:spcBef>
                <a:spcPts val="256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vision, machine learning, and image processing and now it</a:t>
            </a: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plays a major role in real-time operation which is very</a:t>
            </a: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important in today’s systems. By using it, one can process</a:t>
            </a: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images and videos to identify objects, faces, or even</a:t>
            </a: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handwriting of a human. When it integrated with various</a:t>
            </a: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libraries, such as NumPy, python is capable of processing the</a:t>
            </a: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OpenCV array structure for analysis. To Identify image pattern</a:t>
            </a:r>
          </a:p>
          <a:p>
            <a:pPr marL="228600" marR="0">
              <a:lnSpc>
                <a:spcPts val="3200"/>
              </a:lnSpc>
              <a:spcBef>
                <a:spcPts val="256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and its various features we use vector space and perform</a:t>
            </a: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/>
                <a:cs typeface="Calibri"/>
              </a:rPr>
              <a:t>mathematical operations on these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KBDFVR+Calibri-Light</vt:lpstr>
      <vt:lpstr>PFVGBQ+ArialMT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vamsi thatavarthi</cp:lastModifiedBy>
  <cp:revision>2</cp:revision>
  <dcterms:modified xsi:type="dcterms:W3CDTF">2023-04-16T08:28:20Z</dcterms:modified>
</cp:coreProperties>
</file>