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3468350" cx="19050000"/>
  <p:notesSz cx="6858000" cy="9144000"/>
  <p:embeddedFontLst>
    <p:embeddedFont>
      <p:font typeface="Caveat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242">
          <p15:clr>
            <a:srgbClr val="747775"/>
          </p15:clr>
        </p15:guide>
        <p15:guide id="2" pos="600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242" orient="horz"/>
        <p:guide pos="600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aveat-regular.fntdata"/><Relationship Id="rId8" Type="http://schemas.openxmlformats.org/officeDocument/2006/relationships/font" Target="fonts/Cave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272" y="685800"/>
            <a:ext cx="4850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004272" y="685800"/>
            <a:ext cx="4850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9392" y="1949683"/>
            <a:ext cx="17751300" cy="5374800"/>
          </a:xfrm>
          <a:prstGeom prst="rect">
            <a:avLst/>
          </a:prstGeom>
        </p:spPr>
        <p:txBody>
          <a:bodyPr anchorCtr="0" anchor="b" bIns="206775" lIns="206775" spcFirstLastPara="1" rIns="206775" wrap="square" tIns="2067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49375" y="7421209"/>
            <a:ext cx="17751300" cy="2075400"/>
          </a:xfrm>
          <a:prstGeom prst="rect">
            <a:avLst/>
          </a:prstGeom>
        </p:spPr>
        <p:txBody>
          <a:bodyPr anchorCtr="0" anchor="t" bIns="206775" lIns="206775" spcFirstLastPara="1" rIns="206775" wrap="square" tIns="2067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7650954" y="12210720"/>
            <a:ext cx="1143000" cy="1030500"/>
          </a:xfrm>
          <a:prstGeom prst="rect">
            <a:avLst/>
          </a:prstGeom>
        </p:spPr>
        <p:txBody>
          <a:bodyPr anchorCtr="0" anchor="ctr" bIns="206775" lIns="206775" spcFirstLastPara="1" rIns="206775" wrap="square" tIns="206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49375" y="2896409"/>
            <a:ext cx="17751300" cy="5141400"/>
          </a:xfrm>
          <a:prstGeom prst="rect">
            <a:avLst/>
          </a:prstGeom>
        </p:spPr>
        <p:txBody>
          <a:bodyPr anchorCtr="0" anchor="b" bIns="206775" lIns="206775" spcFirstLastPara="1" rIns="206775" wrap="square" tIns="2067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100"/>
              <a:buNone/>
              <a:defRPr sz="27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7100"/>
              <a:buNone/>
              <a:defRPr sz="27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7100"/>
              <a:buNone/>
              <a:defRPr sz="27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7100"/>
              <a:buNone/>
              <a:defRPr sz="27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7100"/>
              <a:buNone/>
              <a:defRPr sz="27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7100"/>
              <a:buNone/>
              <a:defRPr sz="27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7100"/>
              <a:buNone/>
              <a:defRPr sz="27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7100"/>
              <a:buNone/>
              <a:defRPr sz="27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7100"/>
              <a:buNone/>
              <a:defRPr sz="271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49375" y="8254160"/>
            <a:ext cx="17751300" cy="3406200"/>
          </a:xfrm>
          <a:prstGeom prst="rect">
            <a:avLst/>
          </a:prstGeom>
        </p:spPr>
        <p:txBody>
          <a:bodyPr anchorCtr="0" anchor="t" bIns="206775" lIns="206775" spcFirstLastPara="1" rIns="206775" wrap="square" tIns="206775">
            <a:normAutofit/>
          </a:bodyPr>
          <a:lstStyle>
            <a:lvl1pPr indent="-488950" lvl="0" marL="457200" algn="ctr">
              <a:spcBef>
                <a:spcPts val="0"/>
              </a:spcBef>
              <a:spcAft>
                <a:spcPts val="0"/>
              </a:spcAft>
              <a:buSzPts val="4100"/>
              <a:buChar char="●"/>
              <a:defRPr/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5pPr>
            <a:lvl6pPr indent="-431800" lvl="5" marL="27432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6pPr>
            <a:lvl7pPr indent="-431800" lvl="6" marL="32004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7pPr>
            <a:lvl8pPr indent="-431800" lvl="7" marL="36576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8pPr>
            <a:lvl9pPr indent="-431800" lvl="8" marL="41148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7650954" y="12210720"/>
            <a:ext cx="1143000" cy="1030500"/>
          </a:xfrm>
          <a:prstGeom prst="rect">
            <a:avLst/>
          </a:prstGeom>
        </p:spPr>
        <p:txBody>
          <a:bodyPr anchorCtr="0" anchor="ctr" bIns="206775" lIns="206775" spcFirstLastPara="1" rIns="206775" wrap="square" tIns="206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7650954" y="12210720"/>
            <a:ext cx="1143000" cy="1030500"/>
          </a:xfrm>
          <a:prstGeom prst="rect">
            <a:avLst/>
          </a:prstGeom>
        </p:spPr>
        <p:txBody>
          <a:bodyPr anchorCtr="0" anchor="ctr" bIns="206775" lIns="206775" spcFirstLastPara="1" rIns="206775" wrap="square" tIns="206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49375" y="5632041"/>
            <a:ext cx="17751300" cy="2204400"/>
          </a:xfrm>
          <a:prstGeom prst="rect">
            <a:avLst/>
          </a:prstGeom>
        </p:spPr>
        <p:txBody>
          <a:bodyPr anchorCtr="0" anchor="ctr" bIns="206775" lIns="206775" spcFirstLastPara="1" rIns="206775" wrap="square" tIns="2067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1pPr>
            <a:lvl2pPr lvl="1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2pPr>
            <a:lvl3pPr lvl="2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3pPr>
            <a:lvl4pPr lvl="3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4pPr>
            <a:lvl5pPr lvl="4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5pPr>
            <a:lvl6pPr lvl="5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6pPr>
            <a:lvl7pPr lvl="6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7pPr>
            <a:lvl8pPr lvl="7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8pPr>
            <a:lvl9pPr lvl="8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7650954" y="12210720"/>
            <a:ext cx="1143000" cy="1030500"/>
          </a:xfrm>
          <a:prstGeom prst="rect">
            <a:avLst/>
          </a:prstGeom>
        </p:spPr>
        <p:txBody>
          <a:bodyPr anchorCtr="0" anchor="ctr" bIns="206775" lIns="206775" spcFirstLastPara="1" rIns="206775" wrap="square" tIns="206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49375" y="1165306"/>
            <a:ext cx="17751300" cy="1499700"/>
          </a:xfrm>
          <a:prstGeom prst="rect">
            <a:avLst/>
          </a:prstGeom>
        </p:spPr>
        <p:txBody>
          <a:bodyPr anchorCtr="0" anchor="t" bIns="206775" lIns="206775" spcFirstLastPara="1" rIns="206775" wrap="square" tIns="2067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49375" y="3017777"/>
            <a:ext cx="17751300" cy="8946000"/>
          </a:xfrm>
          <a:prstGeom prst="rect">
            <a:avLst/>
          </a:prstGeom>
        </p:spPr>
        <p:txBody>
          <a:bodyPr anchorCtr="0" anchor="t" bIns="206775" lIns="206775" spcFirstLastPara="1" rIns="206775" wrap="square" tIns="206775">
            <a:normAutofit/>
          </a:bodyPr>
          <a:lstStyle>
            <a:lvl1pPr indent="-488950" lvl="0" marL="457200">
              <a:spcBef>
                <a:spcPts val="0"/>
              </a:spcBef>
              <a:spcAft>
                <a:spcPts val="0"/>
              </a:spcAft>
              <a:buSzPts val="4100"/>
              <a:buChar char="●"/>
              <a:defRPr/>
            </a:lvl1pPr>
            <a:lvl2pPr indent="-431800" lvl="1" marL="914400"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2pPr>
            <a:lvl3pPr indent="-431800" lvl="2" marL="1371600"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3pPr>
            <a:lvl4pPr indent="-431800" lvl="3" marL="18288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4pPr>
            <a:lvl5pPr indent="-431800" lvl="4" marL="2286000"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5pPr>
            <a:lvl6pPr indent="-431800" lvl="5" marL="2743200"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6pPr>
            <a:lvl7pPr indent="-431800" lvl="6" marL="32004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7pPr>
            <a:lvl8pPr indent="-431800" lvl="7" marL="3657600"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8pPr>
            <a:lvl9pPr indent="-431800" lvl="8" marL="4114800"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7650954" y="12210720"/>
            <a:ext cx="1143000" cy="1030500"/>
          </a:xfrm>
          <a:prstGeom prst="rect">
            <a:avLst/>
          </a:prstGeom>
        </p:spPr>
        <p:txBody>
          <a:bodyPr anchorCtr="0" anchor="ctr" bIns="206775" lIns="206775" spcFirstLastPara="1" rIns="206775" wrap="square" tIns="206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49375" y="1165306"/>
            <a:ext cx="17751300" cy="1499700"/>
          </a:xfrm>
          <a:prstGeom prst="rect">
            <a:avLst/>
          </a:prstGeom>
        </p:spPr>
        <p:txBody>
          <a:bodyPr anchorCtr="0" anchor="t" bIns="206775" lIns="206775" spcFirstLastPara="1" rIns="206775" wrap="square" tIns="2067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49375" y="3017777"/>
            <a:ext cx="8333100" cy="8946000"/>
          </a:xfrm>
          <a:prstGeom prst="rect">
            <a:avLst/>
          </a:prstGeom>
        </p:spPr>
        <p:txBody>
          <a:bodyPr anchorCtr="0" anchor="t" bIns="206775" lIns="206775" spcFirstLastPara="1" rIns="206775" wrap="square" tIns="206775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00050" lvl="1" marL="914400">
              <a:spcBef>
                <a:spcPts val="0"/>
              </a:spcBef>
              <a:spcAft>
                <a:spcPts val="0"/>
              </a:spcAft>
              <a:buSzPts val="2700"/>
              <a:buChar char="○"/>
              <a:defRPr sz="2700"/>
            </a:lvl2pPr>
            <a:lvl3pPr indent="-400050" lvl="2" marL="1371600">
              <a:spcBef>
                <a:spcPts val="0"/>
              </a:spcBef>
              <a:spcAft>
                <a:spcPts val="0"/>
              </a:spcAft>
              <a:buSzPts val="2700"/>
              <a:buChar char="■"/>
              <a:defRPr sz="2700"/>
            </a:lvl3pPr>
            <a:lvl4pPr indent="-400050" lvl="3" marL="1828800">
              <a:spcBef>
                <a:spcPts val="0"/>
              </a:spcBef>
              <a:spcAft>
                <a:spcPts val="0"/>
              </a:spcAft>
              <a:buSzPts val="2700"/>
              <a:buChar char="●"/>
              <a:defRPr sz="2700"/>
            </a:lvl4pPr>
            <a:lvl5pPr indent="-400050" lvl="4" marL="2286000">
              <a:spcBef>
                <a:spcPts val="0"/>
              </a:spcBef>
              <a:spcAft>
                <a:spcPts val="0"/>
              </a:spcAft>
              <a:buSzPts val="2700"/>
              <a:buChar char="○"/>
              <a:defRPr sz="2700"/>
            </a:lvl5pPr>
            <a:lvl6pPr indent="-400050" lvl="5" marL="2743200">
              <a:spcBef>
                <a:spcPts val="0"/>
              </a:spcBef>
              <a:spcAft>
                <a:spcPts val="0"/>
              </a:spcAft>
              <a:buSzPts val="2700"/>
              <a:buChar char="■"/>
              <a:defRPr sz="2700"/>
            </a:lvl6pPr>
            <a:lvl7pPr indent="-400050" lvl="6" marL="3200400">
              <a:spcBef>
                <a:spcPts val="0"/>
              </a:spcBef>
              <a:spcAft>
                <a:spcPts val="0"/>
              </a:spcAft>
              <a:buSzPts val="2700"/>
              <a:buChar char="●"/>
              <a:defRPr sz="2700"/>
            </a:lvl7pPr>
            <a:lvl8pPr indent="-400050" lvl="7" marL="3657600">
              <a:spcBef>
                <a:spcPts val="0"/>
              </a:spcBef>
              <a:spcAft>
                <a:spcPts val="0"/>
              </a:spcAft>
              <a:buSzPts val="2700"/>
              <a:buChar char="○"/>
              <a:defRPr sz="2700"/>
            </a:lvl8pPr>
            <a:lvl9pPr indent="-400050" lvl="8" marL="4114800">
              <a:spcBef>
                <a:spcPts val="0"/>
              </a:spcBef>
              <a:spcAft>
                <a:spcPts val="0"/>
              </a:spcAft>
              <a:buSzPts val="2700"/>
              <a:buChar char="■"/>
              <a:defRPr sz="27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0067500" y="3017777"/>
            <a:ext cx="8333100" cy="8946000"/>
          </a:xfrm>
          <a:prstGeom prst="rect">
            <a:avLst/>
          </a:prstGeom>
        </p:spPr>
        <p:txBody>
          <a:bodyPr anchorCtr="0" anchor="t" bIns="206775" lIns="206775" spcFirstLastPara="1" rIns="206775" wrap="square" tIns="206775">
            <a:normAutofit/>
          </a:bodyPr>
          <a:lstStyle>
            <a:lvl1pPr indent="-431800" lvl="0" marL="45720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00050" lvl="1" marL="914400">
              <a:spcBef>
                <a:spcPts val="0"/>
              </a:spcBef>
              <a:spcAft>
                <a:spcPts val="0"/>
              </a:spcAft>
              <a:buSzPts val="2700"/>
              <a:buChar char="○"/>
              <a:defRPr sz="2700"/>
            </a:lvl2pPr>
            <a:lvl3pPr indent="-400050" lvl="2" marL="1371600">
              <a:spcBef>
                <a:spcPts val="0"/>
              </a:spcBef>
              <a:spcAft>
                <a:spcPts val="0"/>
              </a:spcAft>
              <a:buSzPts val="2700"/>
              <a:buChar char="■"/>
              <a:defRPr sz="2700"/>
            </a:lvl3pPr>
            <a:lvl4pPr indent="-400050" lvl="3" marL="1828800">
              <a:spcBef>
                <a:spcPts val="0"/>
              </a:spcBef>
              <a:spcAft>
                <a:spcPts val="0"/>
              </a:spcAft>
              <a:buSzPts val="2700"/>
              <a:buChar char="●"/>
              <a:defRPr sz="2700"/>
            </a:lvl4pPr>
            <a:lvl5pPr indent="-400050" lvl="4" marL="2286000">
              <a:spcBef>
                <a:spcPts val="0"/>
              </a:spcBef>
              <a:spcAft>
                <a:spcPts val="0"/>
              </a:spcAft>
              <a:buSzPts val="2700"/>
              <a:buChar char="○"/>
              <a:defRPr sz="2700"/>
            </a:lvl5pPr>
            <a:lvl6pPr indent="-400050" lvl="5" marL="2743200">
              <a:spcBef>
                <a:spcPts val="0"/>
              </a:spcBef>
              <a:spcAft>
                <a:spcPts val="0"/>
              </a:spcAft>
              <a:buSzPts val="2700"/>
              <a:buChar char="■"/>
              <a:defRPr sz="2700"/>
            </a:lvl6pPr>
            <a:lvl7pPr indent="-400050" lvl="6" marL="3200400">
              <a:spcBef>
                <a:spcPts val="0"/>
              </a:spcBef>
              <a:spcAft>
                <a:spcPts val="0"/>
              </a:spcAft>
              <a:buSzPts val="2700"/>
              <a:buChar char="●"/>
              <a:defRPr sz="2700"/>
            </a:lvl7pPr>
            <a:lvl8pPr indent="-400050" lvl="7" marL="3657600">
              <a:spcBef>
                <a:spcPts val="0"/>
              </a:spcBef>
              <a:spcAft>
                <a:spcPts val="0"/>
              </a:spcAft>
              <a:buSzPts val="2700"/>
              <a:buChar char="○"/>
              <a:defRPr sz="2700"/>
            </a:lvl8pPr>
            <a:lvl9pPr indent="-400050" lvl="8" marL="4114800">
              <a:spcBef>
                <a:spcPts val="0"/>
              </a:spcBef>
              <a:spcAft>
                <a:spcPts val="0"/>
              </a:spcAft>
              <a:buSzPts val="2700"/>
              <a:buChar char="■"/>
              <a:defRPr sz="27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7650954" y="12210720"/>
            <a:ext cx="1143000" cy="1030500"/>
          </a:xfrm>
          <a:prstGeom prst="rect">
            <a:avLst/>
          </a:prstGeom>
        </p:spPr>
        <p:txBody>
          <a:bodyPr anchorCtr="0" anchor="ctr" bIns="206775" lIns="206775" spcFirstLastPara="1" rIns="206775" wrap="square" tIns="206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49375" y="1165306"/>
            <a:ext cx="17751300" cy="1499700"/>
          </a:xfrm>
          <a:prstGeom prst="rect">
            <a:avLst/>
          </a:prstGeom>
        </p:spPr>
        <p:txBody>
          <a:bodyPr anchorCtr="0" anchor="t" bIns="206775" lIns="206775" spcFirstLastPara="1" rIns="206775" wrap="square" tIns="2067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3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7650954" y="12210720"/>
            <a:ext cx="1143000" cy="1030500"/>
          </a:xfrm>
          <a:prstGeom prst="rect">
            <a:avLst/>
          </a:prstGeom>
        </p:spPr>
        <p:txBody>
          <a:bodyPr anchorCtr="0" anchor="ctr" bIns="206775" lIns="206775" spcFirstLastPara="1" rIns="206775" wrap="square" tIns="206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49375" y="1454849"/>
            <a:ext cx="5850000" cy="1978800"/>
          </a:xfrm>
          <a:prstGeom prst="rect">
            <a:avLst/>
          </a:prstGeom>
        </p:spPr>
        <p:txBody>
          <a:bodyPr anchorCtr="0" anchor="b" bIns="206775" lIns="206775" spcFirstLastPara="1" rIns="206775" wrap="square" tIns="2067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49375" y="3638693"/>
            <a:ext cx="5850000" cy="8325300"/>
          </a:xfrm>
          <a:prstGeom prst="rect">
            <a:avLst/>
          </a:prstGeom>
        </p:spPr>
        <p:txBody>
          <a:bodyPr anchorCtr="0" anchor="t" bIns="206775" lIns="206775" spcFirstLastPara="1" rIns="206775" wrap="square" tIns="206775">
            <a:normAutofit/>
          </a:bodyPr>
          <a:lstStyle>
            <a:lvl1pPr indent="-400050" lvl="0" marL="457200">
              <a:spcBef>
                <a:spcPts val="0"/>
              </a:spcBef>
              <a:spcAft>
                <a:spcPts val="0"/>
              </a:spcAft>
              <a:buSzPts val="2700"/>
              <a:buChar char="●"/>
              <a:defRPr sz="2700"/>
            </a:lvl1pPr>
            <a:lvl2pPr indent="-400050" lvl="1" marL="914400">
              <a:spcBef>
                <a:spcPts val="0"/>
              </a:spcBef>
              <a:spcAft>
                <a:spcPts val="0"/>
              </a:spcAft>
              <a:buSzPts val="2700"/>
              <a:buChar char="○"/>
              <a:defRPr sz="2700"/>
            </a:lvl2pPr>
            <a:lvl3pPr indent="-400050" lvl="2" marL="1371600">
              <a:spcBef>
                <a:spcPts val="0"/>
              </a:spcBef>
              <a:spcAft>
                <a:spcPts val="0"/>
              </a:spcAft>
              <a:buSzPts val="2700"/>
              <a:buChar char="■"/>
              <a:defRPr sz="2700"/>
            </a:lvl3pPr>
            <a:lvl4pPr indent="-400050" lvl="3" marL="1828800">
              <a:spcBef>
                <a:spcPts val="0"/>
              </a:spcBef>
              <a:spcAft>
                <a:spcPts val="0"/>
              </a:spcAft>
              <a:buSzPts val="2700"/>
              <a:buChar char="●"/>
              <a:defRPr sz="2700"/>
            </a:lvl4pPr>
            <a:lvl5pPr indent="-400050" lvl="4" marL="2286000">
              <a:spcBef>
                <a:spcPts val="0"/>
              </a:spcBef>
              <a:spcAft>
                <a:spcPts val="0"/>
              </a:spcAft>
              <a:buSzPts val="2700"/>
              <a:buChar char="○"/>
              <a:defRPr sz="2700"/>
            </a:lvl5pPr>
            <a:lvl6pPr indent="-400050" lvl="5" marL="2743200">
              <a:spcBef>
                <a:spcPts val="0"/>
              </a:spcBef>
              <a:spcAft>
                <a:spcPts val="0"/>
              </a:spcAft>
              <a:buSzPts val="2700"/>
              <a:buChar char="■"/>
              <a:defRPr sz="2700"/>
            </a:lvl6pPr>
            <a:lvl7pPr indent="-400050" lvl="6" marL="3200400">
              <a:spcBef>
                <a:spcPts val="0"/>
              </a:spcBef>
              <a:spcAft>
                <a:spcPts val="0"/>
              </a:spcAft>
              <a:buSzPts val="2700"/>
              <a:buChar char="●"/>
              <a:defRPr sz="2700"/>
            </a:lvl7pPr>
            <a:lvl8pPr indent="-400050" lvl="7" marL="3657600">
              <a:spcBef>
                <a:spcPts val="0"/>
              </a:spcBef>
              <a:spcAft>
                <a:spcPts val="0"/>
              </a:spcAft>
              <a:buSzPts val="2700"/>
              <a:buChar char="○"/>
              <a:defRPr sz="2700"/>
            </a:lvl8pPr>
            <a:lvl9pPr indent="-400050" lvl="8" marL="4114800">
              <a:spcBef>
                <a:spcPts val="0"/>
              </a:spcBef>
              <a:spcAft>
                <a:spcPts val="0"/>
              </a:spcAft>
              <a:buSzPts val="2700"/>
              <a:buChar char="■"/>
              <a:defRPr sz="27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7650954" y="12210720"/>
            <a:ext cx="1143000" cy="1030500"/>
          </a:xfrm>
          <a:prstGeom prst="rect">
            <a:avLst/>
          </a:prstGeom>
        </p:spPr>
        <p:txBody>
          <a:bodyPr anchorCtr="0" anchor="ctr" bIns="206775" lIns="206775" spcFirstLastPara="1" rIns="206775" wrap="square" tIns="206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021354" y="1178726"/>
            <a:ext cx="13266300" cy="10711800"/>
          </a:xfrm>
          <a:prstGeom prst="rect">
            <a:avLst/>
          </a:prstGeom>
        </p:spPr>
        <p:txBody>
          <a:bodyPr anchorCtr="0" anchor="ctr" bIns="206775" lIns="206775" spcFirstLastPara="1" rIns="206775" wrap="square" tIns="2067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1pPr>
            <a:lvl2pPr lvl="1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2pPr>
            <a:lvl3pPr lvl="2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3pPr>
            <a:lvl4pPr lvl="3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4pPr>
            <a:lvl5pPr lvl="4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5pPr>
            <a:lvl6pPr lvl="5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6pPr>
            <a:lvl7pPr lvl="6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7pPr>
            <a:lvl8pPr lvl="7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8pPr>
            <a:lvl9pPr lvl="8">
              <a:spcBef>
                <a:spcPts val="0"/>
              </a:spcBef>
              <a:spcAft>
                <a:spcPts val="0"/>
              </a:spcAft>
              <a:buSzPts val="10900"/>
              <a:buNone/>
              <a:defRPr sz="10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7650954" y="12210720"/>
            <a:ext cx="1143000" cy="1030500"/>
          </a:xfrm>
          <a:prstGeom prst="rect">
            <a:avLst/>
          </a:prstGeom>
        </p:spPr>
        <p:txBody>
          <a:bodyPr anchorCtr="0" anchor="ctr" bIns="206775" lIns="206775" spcFirstLastPara="1" rIns="206775" wrap="square" tIns="206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525000" y="-327"/>
            <a:ext cx="9525000" cy="13468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06775" lIns="206775" spcFirstLastPara="1" rIns="206775" wrap="square" tIns="206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53125" y="3229092"/>
            <a:ext cx="8427600" cy="3881400"/>
          </a:xfrm>
          <a:prstGeom prst="rect">
            <a:avLst/>
          </a:prstGeom>
        </p:spPr>
        <p:txBody>
          <a:bodyPr anchorCtr="0" anchor="b" bIns="206775" lIns="206775" spcFirstLastPara="1" rIns="206775" wrap="square" tIns="2067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2pPr>
            <a:lvl3pPr lvl="2" algn="ctr"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3pPr>
            <a:lvl4pPr lvl="3" algn="ctr"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4pPr>
            <a:lvl5pPr lvl="4" algn="ctr"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5pPr>
            <a:lvl6pPr lvl="5" algn="ctr"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6pPr>
            <a:lvl7pPr lvl="6" algn="ctr"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7pPr>
            <a:lvl8pPr lvl="7" algn="ctr"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8pPr>
            <a:lvl9pPr lvl="8" algn="ctr">
              <a:spcBef>
                <a:spcPts val="0"/>
              </a:spcBef>
              <a:spcAft>
                <a:spcPts val="0"/>
              </a:spcAft>
              <a:buSzPts val="9500"/>
              <a:buNone/>
              <a:defRPr sz="95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53125" y="7339904"/>
            <a:ext cx="8427600" cy="3234000"/>
          </a:xfrm>
          <a:prstGeom prst="rect">
            <a:avLst/>
          </a:prstGeom>
        </p:spPr>
        <p:txBody>
          <a:bodyPr anchorCtr="0" anchor="t" bIns="206775" lIns="206775" spcFirstLastPara="1" rIns="206775" wrap="square" tIns="2067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0290625" y="1896004"/>
            <a:ext cx="7993800" cy="9675600"/>
          </a:xfrm>
          <a:prstGeom prst="rect">
            <a:avLst/>
          </a:prstGeom>
        </p:spPr>
        <p:txBody>
          <a:bodyPr anchorCtr="0" anchor="ctr" bIns="206775" lIns="206775" spcFirstLastPara="1" rIns="206775" wrap="square" tIns="206775">
            <a:normAutofit/>
          </a:bodyPr>
          <a:lstStyle>
            <a:lvl1pPr indent="-488950" lvl="0" marL="457200">
              <a:spcBef>
                <a:spcPts val="0"/>
              </a:spcBef>
              <a:spcAft>
                <a:spcPts val="0"/>
              </a:spcAft>
              <a:buSzPts val="4100"/>
              <a:buChar char="●"/>
              <a:defRPr/>
            </a:lvl1pPr>
            <a:lvl2pPr indent="-431800" lvl="1" marL="914400"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2pPr>
            <a:lvl3pPr indent="-431800" lvl="2" marL="1371600"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3pPr>
            <a:lvl4pPr indent="-431800" lvl="3" marL="18288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4pPr>
            <a:lvl5pPr indent="-431800" lvl="4" marL="2286000"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5pPr>
            <a:lvl6pPr indent="-431800" lvl="5" marL="2743200"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6pPr>
            <a:lvl7pPr indent="-431800" lvl="6" marL="3200400"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7pPr>
            <a:lvl8pPr indent="-431800" lvl="7" marL="3657600"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8pPr>
            <a:lvl9pPr indent="-431800" lvl="8" marL="4114800"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7650954" y="12210720"/>
            <a:ext cx="1143000" cy="1030500"/>
          </a:xfrm>
          <a:prstGeom prst="rect">
            <a:avLst/>
          </a:prstGeom>
        </p:spPr>
        <p:txBody>
          <a:bodyPr anchorCtr="0" anchor="ctr" bIns="206775" lIns="206775" spcFirstLastPara="1" rIns="206775" wrap="square" tIns="206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49375" y="11077839"/>
            <a:ext cx="12497400" cy="1584600"/>
          </a:xfrm>
          <a:prstGeom prst="rect">
            <a:avLst/>
          </a:prstGeom>
        </p:spPr>
        <p:txBody>
          <a:bodyPr anchorCtr="0" anchor="ctr" bIns="206775" lIns="206775" spcFirstLastPara="1" rIns="206775" wrap="square" tIns="2067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7650954" y="12210720"/>
            <a:ext cx="1143000" cy="1030500"/>
          </a:xfrm>
          <a:prstGeom prst="rect">
            <a:avLst/>
          </a:prstGeom>
        </p:spPr>
        <p:txBody>
          <a:bodyPr anchorCtr="0" anchor="ctr" bIns="206775" lIns="206775" spcFirstLastPara="1" rIns="206775" wrap="square" tIns="2067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49375" y="1165306"/>
            <a:ext cx="177513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206775" lIns="206775" spcFirstLastPara="1" rIns="206775" wrap="square" tIns="2067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None/>
              <a:defRPr sz="6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None/>
              <a:defRPr sz="6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None/>
              <a:defRPr sz="6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None/>
              <a:defRPr sz="6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None/>
              <a:defRPr sz="6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None/>
              <a:defRPr sz="6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None/>
              <a:defRPr sz="6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None/>
              <a:defRPr sz="6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None/>
              <a:defRPr sz="6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49375" y="3017777"/>
            <a:ext cx="17751300" cy="89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6775" lIns="206775" spcFirstLastPara="1" rIns="206775" wrap="square" tIns="206775">
            <a:normAutofit/>
          </a:bodyPr>
          <a:lstStyle>
            <a:lvl1pPr indent="-4889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Char char="●"/>
              <a:defRPr sz="4100">
                <a:solidFill>
                  <a:schemeClr val="dk2"/>
                </a:solidFill>
              </a:defRPr>
            </a:lvl1pPr>
            <a:lvl2pPr indent="-431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○"/>
              <a:defRPr sz="3200">
                <a:solidFill>
                  <a:schemeClr val="dk2"/>
                </a:solidFill>
              </a:defRPr>
            </a:lvl2pPr>
            <a:lvl3pPr indent="-431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■"/>
              <a:defRPr sz="3200">
                <a:solidFill>
                  <a:schemeClr val="dk2"/>
                </a:solidFill>
              </a:defRPr>
            </a:lvl3pPr>
            <a:lvl4pPr indent="-431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  <a:defRPr sz="3200">
                <a:solidFill>
                  <a:schemeClr val="dk2"/>
                </a:solidFill>
              </a:defRPr>
            </a:lvl4pPr>
            <a:lvl5pPr indent="-431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○"/>
              <a:defRPr sz="3200">
                <a:solidFill>
                  <a:schemeClr val="dk2"/>
                </a:solidFill>
              </a:defRPr>
            </a:lvl5pPr>
            <a:lvl6pPr indent="-431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■"/>
              <a:defRPr sz="3200">
                <a:solidFill>
                  <a:schemeClr val="dk2"/>
                </a:solidFill>
              </a:defRPr>
            </a:lvl6pPr>
            <a:lvl7pPr indent="-431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●"/>
              <a:defRPr sz="3200">
                <a:solidFill>
                  <a:schemeClr val="dk2"/>
                </a:solidFill>
              </a:defRPr>
            </a:lvl7pPr>
            <a:lvl8pPr indent="-431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○"/>
              <a:defRPr sz="3200">
                <a:solidFill>
                  <a:schemeClr val="dk2"/>
                </a:solidFill>
              </a:defRPr>
            </a:lvl8pPr>
            <a:lvl9pPr indent="-431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Char char="■"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7650954" y="12210720"/>
            <a:ext cx="11430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6775" lIns="206775" spcFirstLastPara="1" rIns="206775" wrap="square" tIns="206775">
            <a:normAutofit/>
          </a:bodyPr>
          <a:lstStyle>
            <a:lvl1pPr lvl="0" algn="r">
              <a:buNone/>
              <a:defRPr sz="2300">
                <a:solidFill>
                  <a:schemeClr val="dk2"/>
                </a:solidFill>
              </a:defRPr>
            </a:lvl1pPr>
            <a:lvl2pPr lvl="1" algn="r">
              <a:buNone/>
              <a:defRPr sz="2300">
                <a:solidFill>
                  <a:schemeClr val="dk2"/>
                </a:solidFill>
              </a:defRPr>
            </a:lvl2pPr>
            <a:lvl3pPr lvl="2" algn="r">
              <a:buNone/>
              <a:defRPr sz="2300">
                <a:solidFill>
                  <a:schemeClr val="dk2"/>
                </a:solidFill>
              </a:defRPr>
            </a:lvl3pPr>
            <a:lvl4pPr lvl="3" algn="r">
              <a:buNone/>
              <a:defRPr sz="2300">
                <a:solidFill>
                  <a:schemeClr val="dk2"/>
                </a:solidFill>
              </a:defRPr>
            </a:lvl4pPr>
            <a:lvl5pPr lvl="4" algn="r">
              <a:buNone/>
              <a:defRPr sz="2300">
                <a:solidFill>
                  <a:schemeClr val="dk2"/>
                </a:solidFill>
              </a:defRPr>
            </a:lvl5pPr>
            <a:lvl6pPr lvl="5" algn="r">
              <a:buNone/>
              <a:defRPr sz="2300">
                <a:solidFill>
                  <a:schemeClr val="dk2"/>
                </a:solidFill>
              </a:defRPr>
            </a:lvl6pPr>
            <a:lvl7pPr lvl="6" algn="r">
              <a:buNone/>
              <a:defRPr sz="2300">
                <a:solidFill>
                  <a:schemeClr val="dk2"/>
                </a:solidFill>
              </a:defRPr>
            </a:lvl7pPr>
            <a:lvl8pPr lvl="7" algn="r">
              <a:buNone/>
              <a:defRPr sz="2300">
                <a:solidFill>
                  <a:schemeClr val="dk2"/>
                </a:solidFill>
              </a:defRPr>
            </a:lvl8pPr>
            <a:lvl9pPr lvl="8" algn="r">
              <a:buNone/>
              <a:defRPr sz="2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Blue Simple Achievement Certificate (4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18618885" cy="1316355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894488" y="5342925"/>
            <a:ext cx="151347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5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{{NAME}}</a:t>
            </a:r>
            <a:endParaRPr b="1" sz="6500">
              <a:solidFill>
                <a:schemeClr val="dk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309175" y="7278875"/>
            <a:ext cx="2023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dk2"/>
                </a:solidFill>
              </a:rPr>
              <a:t>{{</a:t>
            </a:r>
            <a:r>
              <a:rPr b="1" lang="en-GB" sz="2000">
                <a:solidFill>
                  <a:schemeClr val="dk2"/>
                </a:solidFill>
              </a:rPr>
              <a:t>COLLEGE</a:t>
            </a:r>
            <a:r>
              <a:rPr b="1" lang="en-GB" sz="2500">
                <a:solidFill>
                  <a:schemeClr val="dk2"/>
                </a:solidFill>
              </a:rPr>
              <a:t>}}</a:t>
            </a:r>
            <a:endParaRPr b="1" sz="25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349575" y="7675175"/>
            <a:ext cx="40533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</a:rPr>
              <a:t>{{</a:t>
            </a:r>
            <a:r>
              <a:rPr b="1" lang="en-GB" sz="2000">
                <a:solidFill>
                  <a:schemeClr val="dk2"/>
                </a:solidFill>
              </a:rPr>
              <a:t>ROLE</a:t>
            </a:r>
            <a:r>
              <a:rPr b="1" lang="en-GB" sz="2000">
                <a:solidFill>
                  <a:schemeClr val="dk2"/>
                </a:solidFill>
              </a:rPr>
              <a:t>}}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9136800" y="7750625"/>
            <a:ext cx="16761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</a:rPr>
              <a:t>{{</a:t>
            </a:r>
            <a:r>
              <a:rPr b="1" lang="en-GB" sz="2000">
                <a:solidFill>
                  <a:schemeClr val="dk2"/>
                </a:solidFill>
              </a:rPr>
              <a:t>START</a:t>
            </a:r>
            <a:r>
              <a:rPr b="1" lang="en-GB" sz="2000">
                <a:solidFill>
                  <a:schemeClr val="dk2"/>
                </a:solidFill>
              </a:rPr>
              <a:t>}}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1231075" y="7750625"/>
            <a:ext cx="18342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</a:rPr>
              <a:t>{{END}}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1598725" y="9889675"/>
            <a:ext cx="37284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500">
                <a:solidFill>
                  <a:schemeClr val="dk2"/>
                </a:solidFill>
              </a:rPr>
              <a:t>{{CERTIFICATE ID}}</a:t>
            </a:r>
            <a:endParaRPr b="1" i="1" sz="2500">
              <a:solidFill>
                <a:schemeClr val="dk2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1723875" y="10668000"/>
            <a:ext cx="37284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500">
                <a:solidFill>
                  <a:schemeClr val="dk2"/>
                </a:solidFill>
              </a:rPr>
              <a:t>{{ISSUED DATE}}</a:t>
            </a:r>
            <a:endParaRPr b="1" i="1" sz="2500">
              <a:solidFill>
                <a:schemeClr val="dk2"/>
              </a:solidFill>
            </a:endParaRPr>
          </a:p>
        </p:txBody>
      </p:sp>
      <p:pic>
        <p:nvPicPr>
          <p:cNvPr descr="scribbled signature icon vector outline illustration (provided by Getty Images)" id="62" name="Google Shape;62;p13"/>
          <p:cNvPicPr preferRelativeResize="0"/>
          <p:nvPr/>
        </p:nvPicPr>
        <p:blipFill rotWithShape="1">
          <a:blip r:embed="rId4">
            <a:alphaModFix/>
          </a:blip>
          <a:srcRect b="-12470" l="0" r="0" t="12470"/>
          <a:stretch/>
        </p:blipFill>
        <p:spPr>
          <a:xfrm>
            <a:off x="3745075" y="9140700"/>
            <a:ext cx="4053330" cy="15273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14445850" y="6592550"/>
            <a:ext cx="3249000" cy="30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>
                <a:solidFill>
                  <a:schemeClr val="dk2"/>
                </a:solidFill>
              </a:rPr>
              <a:t>{{qrcode}}</a:t>
            </a:r>
            <a:endParaRPr sz="4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