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70" r:id="rId9"/>
    <p:sldId id="271" r:id="rId10"/>
    <p:sldId id="273" r:id="rId11"/>
    <p:sldId id="260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5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2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0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5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7A50D37-105D-A106-6316-98BC7F654A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387"/>
            <a:ext cx="1024775" cy="5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A02C5-027A-4BF8-91D8-B2019F9C9C7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code/ibrahimahmed26/emotion-detection-nlp-mental-health/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A0E5-8DB1-6374-A390-97C72C65E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400" y="1871131"/>
            <a:ext cx="7196667" cy="1515533"/>
          </a:xfrm>
        </p:spPr>
        <p:txBody>
          <a:bodyPr>
            <a:noAutofit/>
          </a:bodyPr>
          <a:lstStyle/>
          <a:p>
            <a:r>
              <a:rPr lang="en-US" sz="4000" dirty="0"/>
              <a:t>Emotion Analysis and Detection in Mental Health Using Natural Language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019B-A50D-A70F-DC92-EE383657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DSCI 6004-1,2,3: Natural Language Processing </a:t>
            </a:r>
          </a:p>
          <a:p>
            <a:r>
              <a:rPr lang="en-US" dirty="0"/>
              <a:t>Name:</a:t>
            </a:r>
          </a:p>
        </p:txBody>
      </p:sp>
    </p:spTree>
    <p:extLst>
      <p:ext uri="{BB962C8B-B14F-4D97-AF65-F5344CB8AC3E}">
        <p14:creationId xmlns:p14="http://schemas.microsoft.com/office/powerpoint/2010/main" val="317382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7B68-7E39-1F3C-DFF0-577A57B9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A21-1EE9-6F67-FC03-337E9F4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45415-D79D-53B9-C223-FD6AC957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486526"/>
            <a:ext cx="6540205" cy="37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5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89B9-9759-D8ED-A4B7-6C9E942C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2: </a:t>
            </a:r>
            <a:r>
              <a:rPr lang="en-US" dirty="0" err="1"/>
              <a:t>DistilBERT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D91D-26C5-BC50-E8E0-7BFACEB9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96694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DistilBERT</a:t>
            </a:r>
            <a:r>
              <a:rPr lang="en-US" dirty="0"/>
              <a:t> model is a lightweight, distilled version of BERT, offering faster inference while maintaining high accuracy. </a:t>
            </a:r>
          </a:p>
          <a:p>
            <a:r>
              <a:rPr lang="en-US" dirty="0"/>
              <a:t>It is ideal for real-time emotion prediction, leveraging transformer-based embeddings for nuanced text understanding.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ED289-2582-B3F5-9EBB-20F86BB1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7" y="4146993"/>
            <a:ext cx="690658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B6CC-F91B-4E9D-D8DE-4C2D1B31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3E1-7BF8-27E2-66D7-BA04B2C2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2: </a:t>
            </a:r>
            <a:r>
              <a:rPr lang="en-US" dirty="0" err="1"/>
              <a:t>DistilBERT</a:t>
            </a:r>
            <a:r>
              <a:rPr lang="en-US" dirty="0"/>
              <a:t> Deployment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AB1FF-E1AB-5136-40EC-92941CA2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89" y="2445328"/>
            <a:ext cx="8018369" cy="37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9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BB25-3FAE-361B-ACC3-E0461377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961E-5D3A-7563-4B31-9CF55102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944979" cy="331893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BertForSequenceClassification</a:t>
            </a:r>
            <a:r>
              <a:rPr lang="en-US" dirty="0"/>
              <a:t> model is built upon the BERT architecture, which uses 12 transformer layers for deep contextual understanding of text. </a:t>
            </a:r>
          </a:p>
          <a:p>
            <a:r>
              <a:rPr lang="en-US" dirty="0"/>
              <a:t>It includes a classification head comprising a dropout layer and a fully connected layer for 13 output classes, ideal for emotion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A8D0F-D0DD-CB0D-CF33-5B1F80E1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89" y="2374232"/>
            <a:ext cx="4513752" cy="37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6A66-3430-80E6-3267-4180B8D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3: BERT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8AA1-E0E7-CD5A-E417-D418EFD3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04" y="2537129"/>
            <a:ext cx="7706801" cy="3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02AF-6B39-BD8F-3095-60DBC388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24A0-A253-7C5F-F42E-F3E3F82F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intersection of Natural Language Processing (NLP) and mental health is a rapidly growing field, with significant potential to improve emotional understanding through technology. </a:t>
            </a:r>
          </a:p>
          <a:p>
            <a:r>
              <a:rPr lang="en-US" dirty="0"/>
              <a:t>This project uses NLP techniques to analyze and classify emotions within mental health-related conversations.</a:t>
            </a:r>
          </a:p>
          <a:p>
            <a:r>
              <a:rPr lang="en-US" dirty="0"/>
              <a:t>It  focuses on NLP-based framework that processes and interprets user-generated text data, specifically targeting emotional expressions associated with mental health issues.</a:t>
            </a:r>
          </a:p>
          <a:p>
            <a:r>
              <a:rPr lang="en-US" dirty="0"/>
              <a:t>This initiative aims to provide insights that can enhance mental health support and interventions using different </a:t>
            </a:r>
            <a:r>
              <a:rPr lang="en-US"/>
              <a:t>NLP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4DD9-1DD9-4E42-DFF5-E70D638A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0920-B948-04E6-5747-483B6449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261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NLP Mental Health Conversations (</a:t>
            </a:r>
            <a:r>
              <a:rPr lang="en-US" dirty="0">
                <a:hlinkClick r:id="rId2"/>
              </a:rPr>
              <a:t>Emotion Detection NLP Mental Health</a:t>
            </a:r>
            <a:r>
              <a:rPr lang="en-US" dirty="0"/>
              <a:t>): This dataset comprises real-world conversations about mental health on social media , allowing us to understand emotional expressions within various contexts. </a:t>
            </a:r>
          </a:p>
          <a:p>
            <a:r>
              <a:rPr lang="en-US" dirty="0"/>
              <a:t>Dataset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BEC0E-FA9C-23FF-901C-5D117E37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3654408"/>
            <a:ext cx="6663425" cy="25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4EE906-46DB-80DB-39C2-8A4BB57D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956" t="-943" r="17560" b="943"/>
          <a:stretch/>
        </p:blipFill>
        <p:spPr>
          <a:xfrm>
            <a:off x="5871411" y="2739203"/>
            <a:ext cx="5069305" cy="3084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E141F-0C6D-0A6F-E6F1-3D5B41C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ystem-ui"/>
              </a:rPr>
              <a:t>Text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72B6-4642-6037-EAB5-05991C98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912893" cy="33189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Text Cleaning: Convert text to lowercase, remove URLs, mentions, hashtags, punctuation, and numbers, then tokenize.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Stopword</a:t>
            </a:r>
            <a:r>
              <a:rPr lang="en-US" dirty="0"/>
              <a:t> Removal: Exclude common stop words and lemmatize words using </a:t>
            </a:r>
            <a:r>
              <a:rPr lang="en-US" dirty="0" err="1"/>
              <a:t>WordNetLemmatizer</a:t>
            </a:r>
            <a:r>
              <a:rPr lang="en-US" dirty="0"/>
              <a:t> to reduce inflection.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Dataset Processing: Apply preprocessing on dataset text to create a cleaned column for further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6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A50D-A995-D81A-B89F-E61FB0C7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BDF44-5BC6-EABB-7476-8D86301B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80" y="2450280"/>
            <a:ext cx="6665304" cy="3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6CB9-4393-3911-6D5A-04C7F6C0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687D-4B1C-C09A-AED0-567A7AD0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48" y="2407802"/>
            <a:ext cx="726858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935C-ABE4-787A-FC04-AAD64D8B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C2A-4766-3AF8-81AE-66A019E7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 Encoding: Encodes categorical emotion labels into numerical values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r>
              <a:rPr lang="en-US" dirty="0"/>
              <a:t>Data Splitting: Splits the data into training (80%), validation (10%), and test (10%) sets, ensuring class balance with stratify.</a:t>
            </a:r>
          </a:p>
          <a:p>
            <a:r>
              <a:rPr lang="en-US" dirty="0"/>
              <a:t>Count Vectorization: Converts text data into numerical vectors using </a:t>
            </a:r>
            <a:r>
              <a:rPr lang="en-US" dirty="0" err="1"/>
              <a:t>CountVectorizer</a:t>
            </a:r>
            <a:r>
              <a:rPr lang="en-US" dirty="0"/>
              <a:t>, limiting features to 10,000.</a:t>
            </a:r>
          </a:p>
          <a:p>
            <a:r>
              <a:rPr lang="en-US" dirty="0"/>
              <a:t>Tensor Conversion: Converts the vectorized text and encoded labels into </a:t>
            </a:r>
            <a:r>
              <a:rPr lang="en-US" dirty="0" err="1"/>
              <a:t>PyTorch</a:t>
            </a:r>
            <a:r>
              <a:rPr lang="en-US" dirty="0"/>
              <a:t> tensors for use in deep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77EA-942D-C5FC-427F-4ABFA748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 </a:t>
            </a:r>
            <a:r>
              <a:rPr lang="en-US" dirty="0" err="1"/>
              <a:t>EmotionClassifier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BC8E-F3B7-2883-FD9D-3CF2481D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feedforward neural network with two fully connected layers, </a:t>
            </a:r>
            <a:r>
              <a:rPr lang="en-US" dirty="0" err="1"/>
              <a:t>ReLU</a:t>
            </a:r>
            <a:r>
              <a:rPr lang="en-US" dirty="0"/>
              <a:t> activation, dropout for regularization, and 13 output classes for emotion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DDEE7-236E-258A-A9BC-249EF0C9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57" y="3361792"/>
            <a:ext cx="5717931" cy="29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9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6F02-A7AD-E458-8F1B-B75BF7F1E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14B1-80E8-CA8A-EA50-BD562B9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DD77-A506-8785-71E9-F55598F1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3504" cy="3318936"/>
          </a:xfrm>
        </p:spPr>
        <p:txBody>
          <a:bodyPr/>
          <a:lstStyle/>
          <a:p>
            <a:r>
              <a:rPr lang="en-US" dirty="0"/>
              <a:t>The classification report shows low precision, recall, and F1-scores across most emotions, with overall accuracy of 30%, indicating room for improvement in the model's performance and class balance.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CA6F9-3DFD-FA84-F665-A0A31C72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763" y="2609877"/>
            <a:ext cx="388208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ll Times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455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system-ui</vt:lpstr>
      <vt:lpstr>Times New Roman</vt:lpstr>
      <vt:lpstr>Organic</vt:lpstr>
      <vt:lpstr>Emotion Analysis and Detection in Mental Health Using Natural Language Processing Techniques</vt:lpstr>
      <vt:lpstr>Introduction</vt:lpstr>
      <vt:lpstr>Dataset Overview</vt:lpstr>
      <vt:lpstr>Text Preprocessing</vt:lpstr>
      <vt:lpstr>Emotion Distribution</vt:lpstr>
      <vt:lpstr>Conversations Overview</vt:lpstr>
      <vt:lpstr>Methodology:</vt:lpstr>
      <vt:lpstr>Model 1:  EmotionClassifier</vt:lpstr>
      <vt:lpstr>Model 1:  Performance</vt:lpstr>
      <vt:lpstr>Model 1:  Deployment</vt:lpstr>
      <vt:lpstr>Model 2: DistilBERT </vt:lpstr>
      <vt:lpstr>Model 2: DistilBERT Deployment </vt:lpstr>
      <vt:lpstr>Model 3: BERT Model</vt:lpstr>
      <vt:lpstr>Model 3: BERT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2024-11-02T18:32:31Z</dcterms:created>
  <dcterms:modified xsi:type="dcterms:W3CDTF">2024-12-01T07:39:58Z</dcterms:modified>
</cp:coreProperties>
</file>