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8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1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7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986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849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80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165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465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213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425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088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357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930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872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86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200A267-57D6-5A9C-A977-A18B9322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41852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43000"/>
            <a:ext cx="9603275" cy="710754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CHALLENGES OF HMS :</a:t>
            </a:r>
            <a:endParaRPr lang="en-US" sz="3600" cap="none" dirty="0">
              <a:solidFill>
                <a:schemeClr val="accent1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166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Limited User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Built-in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Multi-user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Real-Time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Difficult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Maintenance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Limited Extensibility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F33E5-7649-1DFD-998B-73827281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74" y="1000647"/>
            <a:ext cx="7874229" cy="1329606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002060"/>
                </a:solidFill>
                <a:latin typeface="Algerian" pitchFamily="82" charset="0"/>
              </a:rPr>
              <a:t>SOURCE CODE</a:t>
            </a:r>
            <a:endParaRPr lang="en-US" sz="60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02BE36-D9E6-8B68-88DA-6A839A53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0980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https://onlinegdb.com/Mc6KAsdZF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528405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D16C8-8A33-AF90-21E5-953A12FF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921" y="1209114"/>
            <a:ext cx="9605635" cy="695684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rgbClr val="002060"/>
                </a:solidFill>
                <a:latin typeface="Algerian" pitchFamily="82" charset="0"/>
              </a:rPr>
              <a:t>SAMPLE OUTPUT</a:t>
            </a:r>
            <a:endParaRPr lang="en-US" sz="4800" dirty="0">
              <a:solidFill>
                <a:srgbClr val="002060"/>
              </a:solidFill>
              <a:latin typeface="Algerian" pitchFamily="82" charset="0"/>
            </a:endParaRPr>
          </a:p>
        </p:txBody>
      </p:sp>
      <p:pic>
        <p:nvPicPr>
          <p:cNvPr id="17" name="Content Placeholder 16"/>
          <p:cNvPicPr>
            <a:picLocks noGrp="1"/>
          </p:cNvPicPr>
          <p:nvPr>
            <p:ph sz="half" idx="1"/>
          </p:nvPr>
        </p:nvPicPr>
        <p:blipFill>
          <a:blip r:embed="rId2"/>
          <a:srcRect l="3268" t="17048" r="71268" b="34097"/>
          <a:stretch>
            <a:fillRect/>
          </a:stretch>
        </p:blipFill>
        <p:spPr bwMode="auto">
          <a:xfrm>
            <a:off x="838200" y="2133600"/>
            <a:ext cx="3313159" cy="357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/>
          <p:cNvPicPr/>
          <p:nvPr/>
        </p:nvPicPr>
        <p:blipFill>
          <a:blip r:embed="rId3"/>
          <a:srcRect l="3559" t="17241" r="65957" b="14778"/>
          <a:stretch>
            <a:fillRect/>
          </a:stretch>
        </p:blipFill>
        <p:spPr bwMode="auto">
          <a:xfrm>
            <a:off x="4495800" y="2133600"/>
            <a:ext cx="3276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/>
          <p:nvPr/>
        </p:nvPicPr>
        <p:blipFill>
          <a:blip r:embed="rId4"/>
          <a:srcRect l="3421" t="26355" r="67619" b="31034"/>
          <a:stretch>
            <a:fillRect/>
          </a:stretch>
        </p:blipFill>
        <p:spPr bwMode="auto">
          <a:xfrm>
            <a:off x="8077200" y="2133600"/>
            <a:ext cx="3429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33542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1579" y="1295400"/>
            <a:ext cx="9603275" cy="55835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lgerian" pitchFamily="82" charset="0"/>
              </a:rPr>
              <a:t>CONCLUSION :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Hospital Management System (HMS) implemented in C is a crucial tool for efficiently managing various hospital operations and workflows.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conclusion, this Hospital Management System in C proves to be a valuable project that streamlines hospital operations, and with further enhancements, it can become a comprehensive tool for healthcare facilities.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209800"/>
            <a:ext cx="8153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0" dirty="0" smtClean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  <a:t>THANK YOU</a:t>
            </a:r>
            <a:endParaRPr lang="en-US" sz="11000" dirty="0">
              <a:solidFill>
                <a:schemeClr val="accent5">
                  <a:lumMod val="5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55E3E-89AC-0147-812F-426D2E4A7B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04800" y="2057400"/>
            <a:ext cx="7146925" cy="4443412"/>
          </a:xfrm>
        </p:spPr>
        <p:txBody>
          <a:bodyPr/>
          <a:lstStyle/>
          <a:p>
            <a:r>
              <a:rPr lang="en-IN" dirty="0"/>
              <a:t>                 </a:t>
            </a:r>
            <a:r>
              <a:rPr lang="en-IN" sz="60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ea typeface="Amasis MT Pro Medium" panose="02000000000000000000" pitchFamily="2" charset="0"/>
                <a:cs typeface="Arial Black" panose="020B0604020202020204" pitchFamily="34" charset="0"/>
              </a:rPr>
              <a:t>HOSPITAL</a:t>
            </a:r>
            <a:br>
              <a:rPr lang="en-IN" sz="60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ea typeface="Amasis MT Pro Medium" panose="02000000000000000000" pitchFamily="2" charset="0"/>
                <a:cs typeface="Arial Black" panose="020B0604020202020204" pitchFamily="34" charset="0"/>
              </a:rPr>
            </a:br>
            <a:r>
              <a:rPr lang="en-IN" sz="60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ea typeface="Amasis MT Pro Medium" panose="02000000000000000000" pitchFamily="2" charset="0"/>
                <a:cs typeface="Arial Black" panose="020B0604020202020204" pitchFamily="34" charset="0"/>
              </a:rPr>
              <a:t>       MANAGEMENT  </a:t>
            </a:r>
            <a:br>
              <a:rPr lang="en-IN" sz="60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ea typeface="Amasis MT Pro Medium" panose="02000000000000000000" pitchFamily="2" charset="0"/>
                <a:cs typeface="Arial Black" panose="020B0604020202020204" pitchFamily="34" charset="0"/>
              </a:rPr>
            </a:br>
            <a:r>
              <a:rPr lang="en-IN" sz="6000" dirty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ea typeface="Amasis MT Pro Medium" panose="02000000000000000000" pitchFamily="2" charset="0"/>
                <a:cs typeface="Arial Black" panose="020B0604020202020204" pitchFamily="34" charset="0"/>
              </a:rPr>
              <a:t>            SYSTEM                </a:t>
            </a:r>
            <a:endParaRPr lang="en-US" sz="6000" dirty="0">
              <a:solidFill>
                <a:schemeClr val="accent3">
                  <a:lumMod val="75000"/>
                </a:schemeClr>
              </a:solidFill>
              <a:latin typeface="Algerian" pitchFamily="82" charset="0"/>
              <a:ea typeface="Amasis MT Pro Medium" panose="02000000000000000000" pitchFamily="2" charset="0"/>
              <a:cs typeface="Arial Black" panose="020B06040202020202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A8B115A4-3E89-AF5F-2267-4E50A6F7F22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1122" r="11122"/>
          <a:stretch/>
        </p:blipFill>
        <p:spPr>
          <a:xfrm>
            <a:off x="6629400" y="914400"/>
            <a:ext cx="4724400" cy="4962623"/>
          </a:xfrm>
        </p:spPr>
      </p:pic>
    </p:spTree>
    <p:extLst>
      <p:ext uri="{BB962C8B-B14F-4D97-AF65-F5344CB8AC3E}">
        <p14:creationId xmlns:p14="http://schemas.microsoft.com/office/powerpoint/2010/main" xmlns="" val="7540676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C448B-56F5-90AE-9EFB-C2D03E4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34" y="1224410"/>
            <a:ext cx="9603275" cy="104923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TEAM </a:t>
            </a:r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MEMBERS :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CA482-B5E0-6B19-EA83-F56D8738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D.VAMSI (L)</a:t>
            </a:r>
          </a:p>
          <a:p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SK. MUZAMIL</a:t>
            </a:r>
          </a:p>
          <a:p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CH.NARASIMHA</a:t>
            </a:r>
          </a:p>
          <a:p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CH.VENKATESH</a:t>
            </a:r>
          </a:p>
          <a:p>
            <a:r>
              <a:rPr lang="en-IN" sz="24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C.PAVAN</a:t>
            </a:r>
            <a:endParaRPr lang="en-IN" sz="24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4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02613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143000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lgerian" pitchFamily="82" charset="0"/>
              </a:rPr>
              <a:t>INTRODUCTION :</a:t>
            </a:r>
            <a:endParaRPr lang="en-US" sz="4000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9525000" cy="345061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Hospital Management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C program developed to help manage basic hospital operations. It allows users to store and manage information about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patients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appointments. The system makes it easier to organize records and retrieve data quickly. This project uses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arrays to store and view patient details and linked lists for appointments.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Algerian" pitchFamily="82" charset="0"/>
              </a:rPr>
              <a:t>OBJECTIVE :</a:t>
            </a:r>
            <a:endParaRPr lang="en-US" sz="40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primary objectives of this system are: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store and manage patient and doctor information.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allow the registration of new patients.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provide functionality for searching and updating records.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generate simple reports for hospital administration.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9603275" cy="59203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Drawbacks of </a:t>
            </a:r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HMS :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02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Difficult to Maintain and Update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Poor Error Handling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Limited Functionality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Multi-user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219200"/>
            <a:ext cx="9374675" cy="6345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  <a:t>SYSTEM OVERVIEW :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166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Patients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Patients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Appointment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Appointments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Appointment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Patients by Name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43000"/>
            <a:ext cx="9603275" cy="7107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TECHNOLOGIES AND TOOLS :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28800"/>
            <a:ext cx="9603275" cy="4191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Language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Windows, Linux, or macOS – depending on the development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setup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Editor / IDE: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, Notepad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Storage (e.g., .txt or .dat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Libraries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Used: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stdio.h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for input/output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stdlib.h – for general utilities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string.h – for string manipulation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43000"/>
            <a:ext cx="9603275" cy="7107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Advantages 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of hms 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Simplicity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Customization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Offline Functionality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Installation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 Automation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338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Slide 1</vt:lpstr>
      <vt:lpstr>                 HOSPITAL        MANAGEMENT               SYSTEM                </vt:lpstr>
      <vt:lpstr>TEAM MEMBERS :</vt:lpstr>
      <vt:lpstr>INTRODUCTION :</vt:lpstr>
      <vt:lpstr>OBJECTIVE :</vt:lpstr>
      <vt:lpstr>Drawbacks of HMS :</vt:lpstr>
      <vt:lpstr>SYSTEM OVERVIEW :</vt:lpstr>
      <vt:lpstr>TECHNOLOGIES AND TOOLS :</vt:lpstr>
      <vt:lpstr>Advantages of hms :</vt:lpstr>
      <vt:lpstr>CHALLENGES OF HMS :</vt:lpstr>
      <vt:lpstr>SOURCE CODE</vt:lpstr>
      <vt:lpstr>SAMPLE OUTPUT</vt:lpstr>
      <vt:lpstr>CONCLUSION 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skmuzamil36@gmail.com</dc:creator>
  <cp:lastModifiedBy>User</cp:lastModifiedBy>
  <cp:revision>26</cp:revision>
  <dcterms:created xsi:type="dcterms:W3CDTF">2025-04-29T14:21:32Z</dcterms:created>
  <dcterms:modified xsi:type="dcterms:W3CDTF">2025-05-02T15:51:54Z</dcterms:modified>
</cp:coreProperties>
</file>