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EC4D0-EED6-4543-B5B3-DCE745D2A6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956AFA3-5D32-44D6-A698-B9AC2034B7B0}">
      <dgm:prSet/>
      <dgm:spPr/>
      <dgm:t>
        <a:bodyPr/>
        <a:lstStyle/>
        <a:p>
          <a:pPr rtl="0"/>
          <a:r>
            <a:rPr lang="en-US" b="1" i="1" u="sng" smtClean="0"/>
            <a:t>Technologies Used:</a:t>
          </a:r>
          <a:endParaRPr lang="en-IN"/>
        </a:p>
      </dgm:t>
    </dgm:pt>
    <dgm:pt modelId="{1DF8010A-F1ED-4F76-92BF-9450A95051D0}" type="parTrans" cxnId="{1392B80C-743B-48CE-87AF-438386840AB9}">
      <dgm:prSet/>
      <dgm:spPr/>
      <dgm:t>
        <a:bodyPr/>
        <a:lstStyle/>
        <a:p>
          <a:endParaRPr lang="en-IN"/>
        </a:p>
      </dgm:t>
    </dgm:pt>
    <dgm:pt modelId="{9BFAE16C-1F8F-4BF2-9EA7-B2224C23E088}" type="sibTrans" cxnId="{1392B80C-743B-48CE-87AF-438386840AB9}">
      <dgm:prSet/>
      <dgm:spPr/>
      <dgm:t>
        <a:bodyPr/>
        <a:lstStyle/>
        <a:p>
          <a:endParaRPr lang="en-IN"/>
        </a:p>
      </dgm:t>
    </dgm:pt>
    <dgm:pt modelId="{996B5891-3524-44A1-9503-362BB3F52036}">
      <dgm:prSet/>
      <dgm:spPr/>
      <dgm:t>
        <a:bodyPr/>
        <a:lstStyle/>
        <a:p>
          <a:pPr rtl="0"/>
          <a:r>
            <a:rPr lang="en-US" i="1" smtClean="0"/>
            <a:t>HTML</a:t>
          </a:r>
          <a:endParaRPr lang="en-IN"/>
        </a:p>
      </dgm:t>
    </dgm:pt>
    <dgm:pt modelId="{44AD2C2E-B136-49DF-A866-9A859B41EF01}" type="parTrans" cxnId="{92EB6BD0-C796-4D0E-A76E-195B83CC4484}">
      <dgm:prSet/>
      <dgm:spPr/>
      <dgm:t>
        <a:bodyPr/>
        <a:lstStyle/>
        <a:p>
          <a:endParaRPr lang="en-IN"/>
        </a:p>
      </dgm:t>
    </dgm:pt>
    <dgm:pt modelId="{E35C72B3-23CE-4F28-A875-1E81BE31D0AA}" type="sibTrans" cxnId="{92EB6BD0-C796-4D0E-A76E-195B83CC4484}">
      <dgm:prSet/>
      <dgm:spPr/>
      <dgm:t>
        <a:bodyPr/>
        <a:lstStyle/>
        <a:p>
          <a:endParaRPr lang="en-IN"/>
        </a:p>
      </dgm:t>
    </dgm:pt>
    <dgm:pt modelId="{730D97DB-13AB-4904-914C-3EB0DA778FF2}">
      <dgm:prSet/>
      <dgm:spPr/>
      <dgm:t>
        <a:bodyPr/>
        <a:lstStyle/>
        <a:p>
          <a:pPr rtl="0"/>
          <a:r>
            <a:rPr lang="en-US" i="1" smtClean="0"/>
            <a:t>Basic Tags</a:t>
          </a:r>
          <a:endParaRPr lang="en-IN"/>
        </a:p>
      </dgm:t>
    </dgm:pt>
    <dgm:pt modelId="{E8790FD9-A8BC-42C1-B7F3-2E4951A5FA8D}" type="parTrans" cxnId="{9556F83C-58F8-44A2-97BB-42C50E24EB40}">
      <dgm:prSet/>
      <dgm:spPr/>
      <dgm:t>
        <a:bodyPr/>
        <a:lstStyle/>
        <a:p>
          <a:endParaRPr lang="en-IN"/>
        </a:p>
      </dgm:t>
    </dgm:pt>
    <dgm:pt modelId="{A7B614E0-FC2A-4C4D-B861-82E90E6537C7}" type="sibTrans" cxnId="{9556F83C-58F8-44A2-97BB-42C50E24EB40}">
      <dgm:prSet/>
      <dgm:spPr/>
      <dgm:t>
        <a:bodyPr/>
        <a:lstStyle/>
        <a:p>
          <a:endParaRPr lang="en-IN"/>
        </a:p>
      </dgm:t>
    </dgm:pt>
    <dgm:pt modelId="{35754B26-6A49-454F-8E4F-9379F65093A6}">
      <dgm:prSet/>
      <dgm:spPr/>
      <dgm:t>
        <a:bodyPr/>
        <a:lstStyle/>
        <a:p>
          <a:pPr rtl="0"/>
          <a:r>
            <a:rPr lang="en-US" i="1" smtClean="0"/>
            <a:t>Links</a:t>
          </a:r>
          <a:endParaRPr lang="en-IN"/>
        </a:p>
      </dgm:t>
    </dgm:pt>
    <dgm:pt modelId="{F6A0776E-94E6-4ED9-839C-99FC09F32BDA}" type="parTrans" cxnId="{8D6EBABA-D216-4377-9CF4-EEEAF7E11C5D}">
      <dgm:prSet/>
      <dgm:spPr/>
      <dgm:t>
        <a:bodyPr/>
        <a:lstStyle/>
        <a:p>
          <a:endParaRPr lang="en-IN"/>
        </a:p>
      </dgm:t>
    </dgm:pt>
    <dgm:pt modelId="{1B4CDD8F-7788-4E71-A38C-7556B3AF3C25}" type="sibTrans" cxnId="{8D6EBABA-D216-4377-9CF4-EEEAF7E11C5D}">
      <dgm:prSet/>
      <dgm:spPr/>
      <dgm:t>
        <a:bodyPr/>
        <a:lstStyle/>
        <a:p>
          <a:endParaRPr lang="en-IN"/>
        </a:p>
      </dgm:t>
    </dgm:pt>
    <dgm:pt modelId="{9FAE958E-D4CD-4333-B3DF-C1D69269FC5A}">
      <dgm:prSet/>
      <dgm:spPr/>
      <dgm:t>
        <a:bodyPr/>
        <a:lstStyle/>
        <a:p>
          <a:pPr rtl="0"/>
          <a:r>
            <a:rPr lang="en-US" i="1" smtClean="0"/>
            <a:t>Tables</a:t>
          </a:r>
          <a:endParaRPr lang="en-IN"/>
        </a:p>
      </dgm:t>
    </dgm:pt>
    <dgm:pt modelId="{87466D48-DB6A-49ED-A465-38FF983E1BD0}" type="parTrans" cxnId="{D06605BC-7A74-48CD-A2F2-FBF6627DD42E}">
      <dgm:prSet/>
      <dgm:spPr/>
      <dgm:t>
        <a:bodyPr/>
        <a:lstStyle/>
        <a:p>
          <a:endParaRPr lang="en-IN"/>
        </a:p>
      </dgm:t>
    </dgm:pt>
    <dgm:pt modelId="{8497BBD6-200E-48F4-98F2-FA177BBE2027}" type="sibTrans" cxnId="{D06605BC-7A74-48CD-A2F2-FBF6627DD42E}">
      <dgm:prSet/>
      <dgm:spPr/>
      <dgm:t>
        <a:bodyPr/>
        <a:lstStyle/>
        <a:p>
          <a:endParaRPr lang="en-IN"/>
        </a:p>
      </dgm:t>
    </dgm:pt>
    <dgm:pt modelId="{62EF8626-9B76-48C0-B85F-AF438EA9EEC2}">
      <dgm:prSet/>
      <dgm:spPr/>
      <dgm:t>
        <a:bodyPr/>
        <a:lstStyle/>
        <a:p>
          <a:pPr rtl="0"/>
          <a:r>
            <a:rPr lang="en-US" i="1" smtClean="0"/>
            <a:t>Pre</a:t>
          </a:r>
          <a:endParaRPr lang="en-IN"/>
        </a:p>
      </dgm:t>
    </dgm:pt>
    <dgm:pt modelId="{A60A330F-914F-4828-BAAD-717CED136C18}" type="parTrans" cxnId="{78819CB8-C8DF-473C-BE09-EA457291350A}">
      <dgm:prSet/>
      <dgm:spPr/>
      <dgm:t>
        <a:bodyPr/>
        <a:lstStyle/>
        <a:p>
          <a:endParaRPr lang="en-IN"/>
        </a:p>
      </dgm:t>
    </dgm:pt>
    <dgm:pt modelId="{25C316F9-0B62-45DF-9A51-A5F9DB2981AF}" type="sibTrans" cxnId="{78819CB8-C8DF-473C-BE09-EA457291350A}">
      <dgm:prSet/>
      <dgm:spPr/>
      <dgm:t>
        <a:bodyPr/>
        <a:lstStyle/>
        <a:p>
          <a:endParaRPr lang="en-IN"/>
        </a:p>
      </dgm:t>
    </dgm:pt>
    <dgm:pt modelId="{6920B551-ECD0-49DA-BB52-8C30CBF245CB}">
      <dgm:prSet/>
      <dgm:spPr/>
      <dgm:t>
        <a:bodyPr/>
        <a:lstStyle/>
        <a:p>
          <a:pPr rtl="0"/>
          <a:r>
            <a:rPr lang="en-US" i="1" smtClean="0"/>
            <a:t>Forms</a:t>
          </a:r>
          <a:endParaRPr lang="en-IN"/>
        </a:p>
      </dgm:t>
    </dgm:pt>
    <dgm:pt modelId="{F5467D09-A946-4E92-B132-903FDA117DDB}" type="parTrans" cxnId="{67149BFA-A453-44ED-ADAC-BC7F8EDF0FD3}">
      <dgm:prSet/>
      <dgm:spPr/>
      <dgm:t>
        <a:bodyPr/>
        <a:lstStyle/>
        <a:p>
          <a:endParaRPr lang="en-IN"/>
        </a:p>
      </dgm:t>
    </dgm:pt>
    <dgm:pt modelId="{06DFBF38-62F0-4326-AB50-11DDB2A3494E}" type="sibTrans" cxnId="{67149BFA-A453-44ED-ADAC-BC7F8EDF0FD3}">
      <dgm:prSet/>
      <dgm:spPr/>
      <dgm:t>
        <a:bodyPr/>
        <a:lstStyle/>
        <a:p>
          <a:endParaRPr lang="en-IN"/>
        </a:p>
      </dgm:t>
    </dgm:pt>
    <dgm:pt modelId="{A4A00FA1-BA5B-4A63-9388-27C5C74D2AA3}">
      <dgm:prSet/>
      <dgm:spPr/>
      <dgm:t>
        <a:bodyPr/>
        <a:lstStyle/>
        <a:p>
          <a:pPr rtl="0"/>
          <a:r>
            <a:rPr lang="en-US" i="1" smtClean="0"/>
            <a:t>CSS  </a:t>
          </a:r>
          <a:endParaRPr lang="en-IN"/>
        </a:p>
      </dgm:t>
    </dgm:pt>
    <dgm:pt modelId="{ABCB845B-8FDD-445F-B5A4-81F0CE7C35C1}" type="parTrans" cxnId="{CE22194B-FFC6-4AA4-8EAF-AC6B54A0D585}">
      <dgm:prSet/>
      <dgm:spPr/>
      <dgm:t>
        <a:bodyPr/>
        <a:lstStyle/>
        <a:p>
          <a:endParaRPr lang="en-IN"/>
        </a:p>
      </dgm:t>
    </dgm:pt>
    <dgm:pt modelId="{68219CB7-8329-4889-A636-63F6A4CDD702}" type="sibTrans" cxnId="{CE22194B-FFC6-4AA4-8EAF-AC6B54A0D585}">
      <dgm:prSet/>
      <dgm:spPr/>
      <dgm:t>
        <a:bodyPr/>
        <a:lstStyle/>
        <a:p>
          <a:endParaRPr lang="en-IN"/>
        </a:p>
      </dgm:t>
    </dgm:pt>
    <dgm:pt modelId="{66EFB9F0-4F5B-4264-B221-A2AD84358DA9}">
      <dgm:prSet/>
      <dgm:spPr/>
      <dgm:t>
        <a:bodyPr/>
        <a:lstStyle/>
        <a:p>
          <a:pPr rtl="0"/>
          <a:r>
            <a:rPr lang="en-US" i="1" smtClean="0"/>
            <a:t>Hover</a:t>
          </a:r>
          <a:endParaRPr lang="en-IN"/>
        </a:p>
      </dgm:t>
    </dgm:pt>
    <dgm:pt modelId="{8F9374E4-0117-415C-BA16-11B817A39EE5}" type="parTrans" cxnId="{1F080B56-ACFF-47A9-B586-2A1B574F25CB}">
      <dgm:prSet/>
      <dgm:spPr/>
      <dgm:t>
        <a:bodyPr/>
        <a:lstStyle/>
        <a:p>
          <a:endParaRPr lang="en-IN"/>
        </a:p>
      </dgm:t>
    </dgm:pt>
    <dgm:pt modelId="{8C1B2DD2-AEB7-4EC1-9D38-0A05641DD7C0}" type="sibTrans" cxnId="{1F080B56-ACFF-47A9-B586-2A1B574F25CB}">
      <dgm:prSet/>
      <dgm:spPr/>
      <dgm:t>
        <a:bodyPr/>
        <a:lstStyle/>
        <a:p>
          <a:endParaRPr lang="en-IN"/>
        </a:p>
      </dgm:t>
    </dgm:pt>
    <dgm:pt modelId="{F9358B14-9C63-4BED-99DF-15B83168E84B}">
      <dgm:prSet/>
      <dgm:spPr/>
      <dgm:t>
        <a:bodyPr/>
        <a:lstStyle/>
        <a:p>
          <a:pPr rtl="0"/>
          <a:r>
            <a:rPr lang="en-US" i="1" smtClean="0"/>
            <a:t>Color</a:t>
          </a:r>
          <a:endParaRPr lang="en-IN"/>
        </a:p>
      </dgm:t>
    </dgm:pt>
    <dgm:pt modelId="{FE1586C3-6B65-41ED-8343-9F54144F69F9}" type="parTrans" cxnId="{1A5CF362-2C71-42B2-B151-AEAC65A69D10}">
      <dgm:prSet/>
      <dgm:spPr/>
      <dgm:t>
        <a:bodyPr/>
        <a:lstStyle/>
        <a:p>
          <a:endParaRPr lang="en-IN"/>
        </a:p>
      </dgm:t>
    </dgm:pt>
    <dgm:pt modelId="{F1FF753B-E400-4B27-ACDA-BABA99348D4F}" type="sibTrans" cxnId="{1A5CF362-2C71-42B2-B151-AEAC65A69D10}">
      <dgm:prSet/>
      <dgm:spPr/>
      <dgm:t>
        <a:bodyPr/>
        <a:lstStyle/>
        <a:p>
          <a:endParaRPr lang="en-IN"/>
        </a:p>
      </dgm:t>
    </dgm:pt>
    <dgm:pt modelId="{539DBD0A-C1E0-4644-BF0A-1492BE67062D}">
      <dgm:prSet/>
      <dgm:spPr/>
      <dgm:t>
        <a:bodyPr/>
        <a:lstStyle/>
        <a:p>
          <a:pPr rtl="0"/>
          <a:r>
            <a:rPr lang="en-US" i="1" smtClean="0"/>
            <a:t>Background</a:t>
          </a:r>
          <a:endParaRPr lang="en-IN"/>
        </a:p>
      </dgm:t>
    </dgm:pt>
    <dgm:pt modelId="{AB47B3F5-0B30-482B-A04D-1FC098FF4DD3}" type="parTrans" cxnId="{86A1552E-FB52-4A0E-96FE-4B64A9678DEE}">
      <dgm:prSet/>
      <dgm:spPr/>
      <dgm:t>
        <a:bodyPr/>
        <a:lstStyle/>
        <a:p>
          <a:endParaRPr lang="en-IN"/>
        </a:p>
      </dgm:t>
    </dgm:pt>
    <dgm:pt modelId="{35437422-5F0C-425C-A681-8E895E312B8B}" type="sibTrans" cxnId="{86A1552E-FB52-4A0E-96FE-4B64A9678DEE}">
      <dgm:prSet/>
      <dgm:spPr/>
      <dgm:t>
        <a:bodyPr/>
        <a:lstStyle/>
        <a:p>
          <a:endParaRPr lang="en-IN"/>
        </a:p>
      </dgm:t>
    </dgm:pt>
    <dgm:pt modelId="{4D13D5E9-572F-4784-9B4A-142A888B7E46}">
      <dgm:prSet/>
      <dgm:spPr/>
      <dgm:t>
        <a:bodyPr/>
        <a:lstStyle/>
        <a:p>
          <a:pPr rtl="0"/>
          <a:r>
            <a:rPr lang="en-US" i="1" smtClean="0"/>
            <a:t>Padding</a:t>
          </a:r>
          <a:endParaRPr lang="en-IN"/>
        </a:p>
      </dgm:t>
    </dgm:pt>
    <dgm:pt modelId="{4E14A700-A4C5-4AC8-A89F-C93D4F5685F9}" type="parTrans" cxnId="{374705E5-4C61-4D13-8C80-6E899355DEE2}">
      <dgm:prSet/>
      <dgm:spPr/>
      <dgm:t>
        <a:bodyPr/>
        <a:lstStyle/>
        <a:p>
          <a:endParaRPr lang="en-IN"/>
        </a:p>
      </dgm:t>
    </dgm:pt>
    <dgm:pt modelId="{6CA5D874-C4D0-4646-B255-34D5E1350955}" type="sibTrans" cxnId="{374705E5-4C61-4D13-8C80-6E899355DEE2}">
      <dgm:prSet/>
      <dgm:spPr/>
      <dgm:t>
        <a:bodyPr/>
        <a:lstStyle/>
        <a:p>
          <a:endParaRPr lang="en-IN"/>
        </a:p>
      </dgm:t>
    </dgm:pt>
    <dgm:pt modelId="{B0D2BEE1-3BF6-439E-8BD4-C2BAB7CDC846}" type="pres">
      <dgm:prSet presAssocID="{56AEC4D0-EED6-4543-B5B3-DCE745D2A6B0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ACD0829-98FF-4DCC-8B80-B2AB3E944D86}" type="pres">
      <dgm:prSet presAssocID="{1956AFA3-5D32-44D6-A698-B9AC2034B7B0}" presName="circ1TxSh" presStyleLbl="vennNode1" presStyleIdx="0" presStyleCnt="1"/>
      <dgm:spPr/>
      <dgm:t>
        <a:bodyPr/>
        <a:lstStyle/>
        <a:p>
          <a:endParaRPr lang="en-IN"/>
        </a:p>
      </dgm:t>
    </dgm:pt>
  </dgm:ptLst>
  <dgm:cxnLst>
    <dgm:cxn modelId="{9556F83C-58F8-44A2-97BB-42C50E24EB40}" srcId="{996B5891-3524-44A1-9503-362BB3F52036}" destId="{730D97DB-13AB-4904-914C-3EB0DA778FF2}" srcOrd="0" destOrd="0" parTransId="{E8790FD9-A8BC-42C1-B7F3-2E4951A5FA8D}" sibTransId="{A7B614E0-FC2A-4C4D-B861-82E90E6537C7}"/>
    <dgm:cxn modelId="{88CA893F-4BB8-446E-8C96-C08C7CBAA12C}" type="presOf" srcId="{6920B551-ECD0-49DA-BB52-8C30CBF245CB}" destId="{7ACD0829-98FF-4DCC-8B80-B2AB3E944D86}" srcOrd="0" destOrd="6" presId="urn:microsoft.com/office/officeart/2005/8/layout/venn1"/>
    <dgm:cxn modelId="{1069E161-EF25-4635-B3BA-864DE6493473}" type="presOf" srcId="{62EF8626-9B76-48C0-B85F-AF438EA9EEC2}" destId="{7ACD0829-98FF-4DCC-8B80-B2AB3E944D86}" srcOrd="0" destOrd="5" presId="urn:microsoft.com/office/officeart/2005/8/layout/venn1"/>
    <dgm:cxn modelId="{36D54149-F48C-4A7F-ACA8-BDF5B33609EB}" type="presOf" srcId="{A4A00FA1-BA5B-4A63-9388-27C5C74D2AA3}" destId="{7ACD0829-98FF-4DCC-8B80-B2AB3E944D86}" srcOrd="0" destOrd="7" presId="urn:microsoft.com/office/officeart/2005/8/layout/venn1"/>
    <dgm:cxn modelId="{EAB54D77-ECCB-4A6B-A178-ED451B16CBD7}" type="presOf" srcId="{4D13D5E9-572F-4784-9B4A-142A888B7E46}" destId="{7ACD0829-98FF-4DCC-8B80-B2AB3E944D86}" srcOrd="0" destOrd="11" presId="urn:microsoft.com/office/officeart/2005/8/layout/venn1"/>
    <dgm:cxn modelId="{67149BFA-A453-44ED-ADAC-BC7F8EDF0FD3}" srcId="{996B5891-3524-44A1-9503-362BB3F52036}" destId="{6920B551-ECD0-49DA-BB52-8C30CBF245CB}" srcOrd="4" destOrd="0" parTransId="{F5467D09-A946-4E92-B132-903FDA117DDB}" sibTransId="{06DFBF38-62F0-4326-AB50-11DDB2A3494E}"/>
    <dgm:cxn modelId="{55FCE67C-2FED-429C-957B-251430EDC662}" type="presOf" srcId="{9FAE958E-D4CD-4333-B3DF-C1D69269FC5A}" destId="{7ACD0829-98FF-4DCC-8B80-B2AB3E944D86}" srcOrd="0" destOrd="4" presId="urn:microsoft.com/office/officeart/2005/8/layout/venn1"/>
    <dgm:cxn modelId="{71357E68-3BBB-4106-BF1E-13200CBC4D75}" type="presOf" srcId="{730D97DB-13AB-4904-914C-3EB0DA778FF2}" destId="{7ACD0829-98FF-4DCC-8B80-B2AB3E944D86}" srcOrd="0" destOrd="2" presId="urn:microsoft.com/office/officeart/2005/8/layout/venn1"/>
    <dgm:cxn modelId="{A59477CB-D4A2-4063-BEED-33A2EBFDF8F7}" type="presOf" srcId="{539DBD0A-C1E0-4644-BF0A-1492BE67062D}" destId="{7ACD0829-98FF-4DCC-8B80-B2AB3E944D86}" srcOrd="0" destOrd="10" presId="urn:microsoft.com/office/officeart/2005/8/layout/venn1"/>
    <dgm:cxn modelId="{86A1552E-FB52-4A0E-96FE-4B64A9678DEE}" srcId="{A4A00FA1-BA5B-4A63-9388-27C5C74D2AA3}" destId="{539DBD0A-C1E0-4644-BF0A-1492BE67062D}" srcOrd="2" destOrd="0" parTransId="{AB47B3F5-0B30-482B-A04D-1FC098FF4DD3}" sibTransId="{35437422-5F0C-425C-A681-8E895E312B8B}"/>
    <dgm:cxn modelId="{374705E5-4C61-4D13-8C80-6E899355DEE2}" srcId="{A4A00FA1-BA5B-4A63-9388-27C5C74D2AA3}" destId="{4D13D5E9-572F-4784-9B4A-142A888B7E46}" srcOrd="3" destOrd="0" parTransId="{4E14A700-A4C5-4AC8-A89F-C93D4F5685F9}" sibTransId="{6CA5D874-C4D0-4646-B255-34D5E1350955}"/>
    <dgm:cxn modelId="{78819CB8-C8DF-473C-BE09-EA457291350A}" srcId="{996B5891-3524-44A1-9503-362BB3F52036}" destId="{62EF8626-9B76-48C0-B85F-AF438EA9EEC2}" srcOrd="3" destOrd="0" parTransId="{A60A330F-914F-4828-BAAD-717CED136C18}" sibTransId="{25C316F9-0B62-45DF-9A51-A5F9DB2981AF}"/>
    <dgm:cxn modelId="{1A5CF362-2C71-42B2-B151-AEAC65A69D10}" srcId="{A4A00FA1-BA5B-4A63-9388-27C5C74D2AA3}" destId="{F9358B14-9C63-4BED-99DF-15B83168E84B}" srcOrd="1" destOrd="0" parTransId="{FE1586C3-6B65-41ED-8343-9F54144F69F9}" sibTransId="{F1FF753B-E400-4B27-ACDA-BABA99348D4F}"/>
    <dgm:cxn modelId="{1F080B56-ACFF-47A9-B586-2A1B574F25CB}" srcId="{A4A00FA1-BA5B-4A63-9388-27C5C74D2AA3}" destId="{66EFB9F0-4F5B-4264-B221-A2AD84358DA9}" srcOrd="0" destOrd="0" parTransId="{8F9374E4-0117-415C-BA16-11B817A39EE5}" sibTransId="{8C1B2DD2-AEB7-4EC1-9D38-0A05641DD7C0}"/>
    <dgm:cxn modelId="{CD5696B1-55F0-4CF9-B0C2-CCA64C9F8B59}" type="presOf" srcId="{35754B26-6A49-454F-8E4F-9379F65093A6}" destId="{7ACD0829-98FF-4DCC-8B80-B2AB3E944D86}" srcOrd="0" destOrd="3" presId="urn:microsoft.com/office/officeart/2005/8/layout/venn1"/>
    <dgm:cxn modelId="{D06605BC-7A74-48CD-A2F2-FBF6627DD42E}" srcId="{996B5891-3524-44A1-9503-362BB3F52036}" destId="{9FAE958E-D4CD-4333-B3DF-C1D69269FC5A}" srcOrd="2" destOrd="0" parTransId="{87466D48-DB6A-49ED-A465-38FF983E1BD0}" sibTransId="{8497BBD6-200E-48F4-98F2-FA177BBE2027}"/>
    <dgm:cxn modelId="{08EE7AC0-2C3E-43B8-9D69-656D714DB211}" type="presOf" srcId="{66EFB9F0-4F5B-4264-B221-A2AD84358DA9}" destId="{7ACD0829-98FF-4DCC-8B80-B2AB3E944D86}" srcOrd="0" destOrd="8" presId="urn:microsoft.com/office/officeart/2005/8/layout/venn1"/>
    <dgm:cxn modelId="{8D6EBABA-D216-4377-9CF4-EEEAF7E11C5D}" srcId="{996B5891-3524-44A1-9503-362BB3F52036}" destId="{35754B26-6A49-454F-8E4F-9379F65093A6}" srcOrd="1" destOrd="0" parTransId="{F6A0776E-94E6-4ED9-839C-99FC09F32BDA}" sibTransId="{1B4CDD8F-7788-4E71-A38C-7556B3AF3C25}"/>
    <dgm:cxn modelId="{CE22194B-FFC6-4AA4-8EAF-AC6B54A0D585}" srcId="{1956AFA3-5D32-44D6-A698-B9AC2034B7B0}" destId="{A4A00FA1-BA5B-4A63-9388-27C5C74D2AA3}" srcOrd="1" destOrd="0" parTransId="{ABCB845B-8FDD-445F-B5A4-81F0CE7C35C1}" sibTransId="{68219CB7-8329-4889-A636-63F6A4CDD702}"/>
    <dgm:cxn modelId="{D8083B1A-DC84-42BA-AC9D-723B55153B51}" type="presOf" srcId="{996B5891-3524-44A1-9503-362BB3F52036}" destId="{7ACD0829-98FF-4DCC-8B80-B2AB3E944D86}" srcOrd="0" destOrd="1" presId="urn:microsoft.com/office/officeart/2005/8/layout/venn1"/>
    <dgm:cxn modelId="{44228EDD-BC67-44CA-965B-12B26970EBBE}" type="presOf" srcId="{1956AFA3-5D32-44D6-A698-B9AC2034B7B0}" destId="{7ACD0829-98FF-4DCC-8B80-B2AB3E944D86}" srcOrd="0" destOrd="0" presId="urn:microsoft.com/office/officeart/2005/8/layout/venn1"/>
    <dgm:cxn modelId="{92EB6BD0-C796-4D0E-A76E-195B83CC4484}" srcId="{1956AFA3-5D32-44D6-A698-B9AC2034B7B0}" destId="{996B5891-3524-44A1-9503-362BB3F52036}" srcOrd="0" destOrd="0" parTransId="{44AD2C2E-B136-49DF-A866-9A859B41EF01}" sibTransId="{E35C72B3-23CE-4F28-A875-1E81BE31D0AA}"/>
    <dgm:cxn modelId="{74B4169A-04E0-4F56-92FD-043DE1615444}" type="presOf" srcId="{F9358B14-9C63-4BED-99DF-15B83168E84B}" destId="{7ACD0829-98FF-4DCC-8B80-B2AB3E944D86}" srcOrd="0" destOrd="9" presId="urn:microsoft.com/office/officeart/2005/8/layout/venn1"/>
    <dgm:cxn modelId="{1392B80C-743B-48CE-87AF-438386840AB9}" srcId="{56AEC4D0-EED6-4543-B5B3-DCE745D2A6B0}" destId="{1956AFA3-5D32-44D6-A698-B9AC2034B7B0}" srcOrd="0" destOrd="0" parTransId="{1DF8010A-F1ED-4F76-92BF-9450A95051D0}" sibTransId="{9BFAE16C-1F8F-4BF2-9EA7-B2224C23E088}"/>
    <dgm:cxn modelId="{34B9955D-1E69-4264-8D24-C5028E61EFFA}" type="presOf" srcId="{56AEC4D0-EED6-4543-B5B3-DCE745D2A6B0}" destId="{B0D2BEE1-3BF6-439E-8BD4-C2BAB7CDC846}" srcOrd="0" destOrd="0" presId="urn:microsoft.com/office/officeart/2005/8/layout/venn1"/>
    <dgm:cxn modelId="{4E79C76C-23E4-4467-B0CC-38C4FE1239C4}" type="presParOf" srcId="{B0D2BEE1-3BF6-439E-8BD4-C2BAB7CDC846}" destId="{7ACD0829-98FF-4DCC-8B80-B2AB3E944D8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D0829-98FF-4DCC-8B80-B2AB3E944D86}">
      <dsp:nvSpPr>
        <dsp:cNvPr id="0" name=""/>
        <dsp:cNvSpPr/>
      </dsp:nvSpPr>
      <dsp:spPr>
        <a:xfrm>
          <a:off x="1146038" y="0"/>
          <a:ext cx="5937523" cy="59375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1" u="sng" kern="1200" smtClean="0"/>
            <a:t>Technologies Used:</a:t>
          </a:r>
          <a:endParaRPr lang="en-IN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HTML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Basic Tags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Links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Tables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Pre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Forms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CSS  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Hover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Color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Background</a:t>
          </a:r>
          <a:endParaRPr lang="en-IN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1" kern="1200" smtClean="0"/>
            <a:t>Padding</a:t>
          </a:r>
          <a:endParaRPr lang="en-IN" sz="2000" kern="1200"/>
        </a:p>
      </dsp:txBody>
      <dsp:txXfrm>
        <a:off x="2015568" y="869530"/>
        <a:ext cx="4198463" cy="4198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8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4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1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2D2-3C43-4DC2-97B4-28D9099451A3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A7F3-22C5-414F-A374-8B490224F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0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2" y="863323"/>
            <a:ext cx="8831654" cy="56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550233"/>
              </p:ext>
            </p:extLst>
          </p:nvPr>
        </p:nvGraphicFramePr>
        <p:xfrm>
          <a:off x="457200" y="188640"/>
          <a:ext cx="8229600" cy="5937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9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603448"/>
            <a:ext cx="8229600" cy="878086"/>
          </a:xfrm>
        </p:spPr>
        <p:txBody>
          <a:bodyPr/>
          <a:lstStyle/>
          <a:p>
            <a:pPr algn="l"/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Online Store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Store</dc:title>
  <dc:creator>Seerla Ramanaiah</dc:creator>
  <cp:lastModifiedBy>Seerla Ramanaiah</cp:lastModifiedBy>
  <cp:revision>4</cp:revision>
  <dcterms:created xsi:type="dcterms:W3CDTF">2022-02-14T17:21:05Z</dcterms:created>
  <dcterms:modified xsi:type="dcterms:W3CDTF">2022-02-14T17:48:30Z</dcterms:modified>
</cp:coreProperties>
</file>