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9"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E87909-5191-4871-854A-3FE3C9F753D2}" v="34" dt="2024-08-31T19:04:55.4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459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247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39753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9200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0053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3245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5258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363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41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638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491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089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5237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021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624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6160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422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4660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09343657"/>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 id="214748394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b="1" dirty="0"/>
              <a:t>M.H. VAMSI</a:t>
            </a:r>
          </a:p>
          <a:p>
            <a:r>
              <a:rPr lang="en-US" sz="2400" dirty="0"/>
              <a:t>REGISTER NO: 312209712</a:t>
            </a:r>
          </a:p>
          <a:p>
            <a:r>
              <a:rPr lang="en-US" sz="2400" dirty="0"/>
              <a:t>NAAN MUDHALVAN ID: asunm1353312209712</a:t>
            </a:r>
          </a:p>
          <a:p>
            <a:r>
              <a:rPr lang="en-US" sz="2400" dirty="0"/>
              <a:t>DEPARTMENT: B.com Marketing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60000"/>
                    <a:lumOff val="40000"/>
                  </a:schemeClr>
                </a:solidFill>
                <a:latin typeface="Trebuchet MS"/>
                <a:cs typeface="Trebuchet MS"/>
              </a:rPr>
              <a:t>M</a:t>
            </a:r>
            <a:r>
              <a:rPr sz="4800" b="1" dirty="0">
                <a:solidFill>
                  <a:schemeClr val="accent1">
                    <a:lumMod val="60000"/>
                    <a:lumOff val="40000"/>
                  </a:schemeClr>
                </a:solidFill>
                <a:latin typeface="Trebuchet MS"/>
                <a:cs typeface="Trebuchet MS"/>
              </a:rPr>
              <a:t>O</a:t>
            </a:r>
            <a:r>
              <a:rPr sz="4800" b="1" spc="-15" dirty="0">
                <a:solidFill>
                  <a:schemeClr val="accent1">
                    <a:lumMod val="60000"/>
                    <a:lumOff val="40000"/>
                  </a:schemeClr>
                </a:solidFill>
                <a:latin typeface="Trebuchet MS"/>
                <a:cs typeface="Trebuchet MS"/>
              </a:rPr>
              <a:t>D</a:t>
            </a:r>
            <a:r>
              <a:rPr sz="4800" b="1" spc="-35" dirty="0">
                <a:solidFill>
                  <a:schemeClr val="accent1">
                    <a:lumMod val="60000"/>
                    <a:lumOff val="40000"/>
                  </a:schemeClr>
                </a:solidFill>
                <a:latin typeface="Trebuchet MS"/>
                <a:cs typeface="Trebuchet MS"/>
              </a:rPr>
              <a:t>E</a:t>
            </a:r>
            <a:r>
              <a:rPr sz="4800" b="1" spc="-30" dirty="0">
                <a:solidFill>
                  <a:schemeClr val="accent1">
                    <a:lumMod val="60000"/>
                    <a:lumOff val="40000"/>
                  </a:schemeClr>
                </a:solidFill>
                <a:latin typeface="Trebuchet MS"/>
                <a:cs typeface="Trebuchet MS"/>
              </a:rPr>
              <a:t>LL</a:t>
            </a:r>
            <a:r>
              <a:rPr sz="4800" b="1" spc="-5" dirty="0">
                <a:solidFill>
                  <a:schemeClr val="accent1">
                    <a:lumMod val="60000"/>
                    <a:lumOff val="40000"/>
                  </a:schemeClr>
                </a:solidFill>
                <a:latin typeface="Trebuchet MS"/>
                <a:cs typeface="Trebuchet MS"/>
              </a:rPr>
              <a:t>I</a:t>
            </a:r>
            <a:r>
              <a:rPr sz="4800" b="1" spc="30" dirty="0">
                <a:solidFill>
                  <a:schemeClr val="accent1">
                    <a:lumMod val="60000"/>
                    <a:lumOff val="40000"/>
                  </a:schemeClr>
                </a:solidFill>
                <a:latin typeface="Trebuchet MS"/>
                <a:cs typeface="Trebuchet MS"/>
              </a:rPr>
              <a:t>N</a:t>
            </a:r>
            <a:r>
              <a:rPr sz="4800" b="1" spc="5" dirty="0">
                <a:solidFill>
                  <a:schemeClr val="accent1">
                    <a:lumMod val="60000"/>
                    <a:lumOff val="40000"/>
                  </a:schemeClr>
                </a:solidFill>
                <a:latin typeface="Trebuchet MS"/>
                <a:cs typeface="Trebuchet MS"/>
              </a:rPr>
              <a:t>G</a:t>
            </a:r>
            <a:endParaRPr sz="4800" dirty="0">
              <a:solidFill>
                <a:schemeClr val="accent1">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2323713"/>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677334" y="2274838"/>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73665" y="609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834072" y="1676400"/>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277</TotalTime>
  <Words>714</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 Narrow</vt: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NITHILA M</cp:lastModifiedBy>
  <cp:revision>15</cp:revision>
  <dcterms:created xsi:type="dcterms:W3CDTF">2024-03-29T15:07:22Z</dcterms:created>
  <dcterms:modified xsi:type="dcterms:W3CDTF">2024-09-01T14:59:09Z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