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61" r:id="rId4"/>
    <p:sldId id="262" r:id="rId5"/>
    <p:sldId id="270" r:id="rId6"/>
    <p:sldId id="263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 smtClean="0"/>
            <a:t>Requirements Gathering </a:t>
          </a:r>
          <a:endParaRPr lang="en-US" dirty="0"/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 smtClean="0"/>
            <a:t>Requirements specification</a:t>
          </a:r>
          <a:endParaRPr lang="en-US" dirty="0"/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 smtClean="0"/>
            <a:t>Team and standup Meetings</a:t>
          </a:r>
          <a:endParaRPr lang="en-US" dirty="0"/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 smtClean="0"/>
            <a:t>Use Case documentation</a:t>
          </a:r>
          <a:endParaRPr lang="en-US" dirty="0"/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 smtClean="0"/>
            <a:t>PMP Plan</a:t>
          </a:r>
          <a:endParaRPr lang="en-US" dirty="0"/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 smtClean="0"/>
            <a:t>Implementation Strategy</a:t>
          </a:r>
          <a:endParaRPr lang="en-US" dirty="0"/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 smtClean="0"/>
            <a:t>Choosing appropriate tools</a:t>
          </a:r>
          <a:endParaRPr lang="en-US" dirty="0"/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 smtClean="0"/>
            <a:t>Appropriate language</a:t>
          </a:r>
          <a:endParaRPr lang="en-US" dirty="0"/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 smtClean="0"/>
            <a:t>Iteration Plan</a:t>
          </a:r>
          <a:endParaRPr lang="en-US" dirty="0"/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 smtClean="0"/>
            <a:t>Description of tasks</a:t>
          </a:r>
          <a:endParaRPr lang="en-US" dirty="0"/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 smtClean="0"/>
            <a:t>Schedule, division of responsibilities</a:t>
          </a:r>
          <a:endParaRPr lang="en-US" dirty="0"/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 smtClean="0"/>
            <a:t>Testing Strategy</a:t>
          </a:r>
          <a:endParaRPr lang="en-US" dirty="0"/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 smtClean="0"/>
            <a:t>Debugging the system using the </a:t>
          </a:r>
          <a:r>
            <a:rPr lang="en-US" dirty="0" smtClean="0"/>
            <a:t>Test suite  document and test strategy.</a:t>
          </a:r>
          <a:endParaRPr lang="en-US" dirty="0"/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 smtClean="0"/>
            <a:t>Problem Statement</a:t>
          </a:r>
          <a:endParaRPr lang="en-US" dirty="0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EA2D5D8D-3FD5-4FE4-B7E8-BF78685C4C76}" type="pres">
      <dgm:prSet presAssocID="{A81358E0-3DE7-41AD-A28C-ABB22548B1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C96BF60D-B5D7-4E7E-BAFB-67C6FA170BA9}" type="presOf" srcId="{37A7C994-CC74-44DD-8777-ED6736B35821}" destId="{EA2D5D8D-3FD5-4FE4-B7E8-BF78685C4C76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848AA9C3-2A89-4739-B45E-CA4698753A9F}" type="presOf" srcId="{A81358E0-3DE7-41AD-A28C-ABB22548B1F6}" destId="{EA2D5D8D-3FD5-4FE4-B7E8-BF78685C4C76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B6972862-A91C-4195-BC45-0084E643C0A0}" type="presParOf" srcId="{6F1872F4-A030-4D64-A17C-72EA1ABBD62E}" destId="{EA2D5D8D-3FD5-4FE4-B7E8-BF78685C4C7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D28ACD1-25D9-461F-AFFA-AF0D4524C925}">
      <dgm:prSet phldrT="[Text]"/>
      <dgm:spPr/>
      <dgm:t>
        <a:bodyPr/>
        <a:lstStyle/>
        <a:p>
          <a:r>
            <a:rPr lang="en-US" dirty="0" smtClean="0"/>
            <a:t>Build 0 </a:t>
          </a:r>
          <a:endParaRPr lang="en-US" dirty="0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740F11C0-1918-4491-8E8D-F9E393D6DC62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 smtClean="0"/>
            <a:t>Tested and ready for Integration- Build 0</a:t>
          </a:r>
          <a:endParaRPr lang="en-US" dirty="0"/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D193706C-23D0-466A-B0EF-8C9A48A29242}" type="pres">
      <dgm:prSet presAssocID="{5119293E-CFF1-40DC-91B0-4ADC169E690A}" presName="Name0" presStyleCnt="0">
        <dgm:presLayoutVars>
          <dgm:dir/>
          <dgm:resizeHandles val="exact"/>
        </dgm:presLayoutVars>
      </dgm:prSet>
      <dgm:spPr/>
    </dgm:pt>
    <dgm:pt modelId="{6F5EA069-494E-4CD1-9E5E-3F58FF91F5FF}" type="pres">
      <dgm:prSet presAssocID="{2D28ACD1-25D9-461F-AFFA-AF0D4524C925}" presName="node" presStyleLbl="node1" presStyleIdx="0" presStyleCnt="3">
        <dgm:presLayoutVars>
          <dgm:bulletEnabled val="1"/>
        </dgm:presLayoutVars>
      </dgm:prSet>
      <dgm:spPr/>
    </dgm:pt>
    <dgm:pt modelId="{92D9BE5F-5428-48C0-8B71-11A06E55A42D}" type="pres">
      <dgm:prSet presAssocID="{0643BB84-6196-4D47-953E-29DD7A990B54}" presName="sibTrans" presStyleLbl="sibTrans2D1" presStyleIdx="0" presStyleCnt="2"/>
      <dgm:spPr/>
    </dgm:pt>
    <dgm:pt modelId="{339198E5-BA16-4E24-8248-265C23FDCCD5}" type="pres">
      <dgm:prSet presAssocID="{0643BB84-6196-4D47-953E-29DD7A990B54}" presName="connectorText" presStyleLbl="sibTrans2D1" presStyleIdx="0" presStyleCnt="2"/>
      <dgm:spPr/>
    </dgm:pt>
    <dgm:pt modelId="{1C7F462B-514B-487F-A5DD-88403B182C44}" type="pres">
      <dgm:prSet presAssocID="{740F11C0-1918-4491-8E8D-F9E393D6DC62}" presName="node" presStyleLbl="node1" presStyleIdx="1" presStyleCnt="3">
        <dgm:presLayoutVars>
          <dgm:bulletEnabled val="1"/>
        </dgm:presLayoutVars>
      </dgm:prSet>
      <dgm:spPr/>
    </dgm:pt>
    <dgm:pt modelId="{BC74093D-3DF0-4AC9-A865-8E35C87E016C}" type="pres">
      <dgm:prSet presAssocID="{4BF9180C-3D66-4B05-B512-DB0404B3D62A}" presName="sibTrans" presStyleLbl="sibTrans2D1" presStyleIdx="1" presStyleCnt="2"/>
      <dgm:spPr/>
    </dgm:pt>
    <dgm:pt modelId="{6DA5BF30-F533-4E18-AD9E-A0F6A238E33E}" type="pres">
      <dgm:prSet presAssocID="{4BF9180C-3D66-4B05-B512-DB0404B3D62A}" presName="connectorText" presStyleLbl="sibTrans2D1" presStyleIdx="1" presStyleCnt="2"/>
      <dgm:spPr/>
    </dgm:pt>
    <dgm:pt modelId="{AEDB51C8-D1F4-496B-B4DF-5329362ECC57}" type="pres">
      <dgm:prSet presAssocID="{7773E333-D64C-46E0-BFFB-1ABFC80A56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87765968-9DE7-4676-A1BF-BBF0E3DBCA66}" type="presOf" srcId="{2D28ACD1-25D9-461F-AFFA-AF0D4524C925}" destId="{6F5EA069-494E-4CD1-9E5E-3F58FF91F5FF}" srcOrd="0" destOrd="0" presId="urn:microsoft.com/office/officeart/2005/8/layout/process1"/>
    <dgm:cxn modelId="{3C5BA80F-EA15-475A-AD22-845406CFCB3B}" type="presOf" srcId="{4BF9180C-3D66-4B05-B512-DB0404B3D62A}" destId="{BC74093D-3DF0-4AC9-A865-8E35C87E016C}" srcOrd="0" destOrd="0" presId="urn:microsoft.com/office/officeart/2005/8/layout/process1"/>
    <dgm:cxn modelId="{B2CCDC51-17AA-49A9-90F0-AA84BF65CD8F}" type="presOf" srcId="{0643BB84-6196-4D47-953E-29DD7A990B54}" destId="{92D9BE5F-5428-48C0-8B71-11A06E55A42D}" srcOrd="0" destOrd="0" presId="urn:microsoft.com/office/officeart/2005/8/layout/process1"/>
    <dgm:cxn modelId="{274F7139-0367-43AB-805F-99F4E2948D91}" type="presOf" srcId="{0643BB84-6196-4D47-953E-29DD7A990B54}" destId="{339198E5-BA16-4E24-8248-265C23FDCCD5}" srcOrd="1" destOrd="0" presId="urn:microsoft.com/office/officeart/2005/8/layout/process1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9CE707AE-0A61-4580-BC78-82706C29E080}" type="presOf" srcId="{7773E333-D64C-46E0-BFFB-1ABFC80A563C}" destId="{AEDB51C8-D1F4-496B-B4DF-5329362ECC57}" srcOrd="0" destOrd="0" presId="urn:microsoft.com/office/officeart/2005/8/layout/process1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15606F48-E120-4DA7-981B-F7F555C0AC07}" type="presOf" srcId="{740F11C0-1918-4491-8E8D-F9E393D6DC62}" destId="{1C7F462B-514B-487F-A5DD-88403B182C44}" srcOrd="0" destOrd="0" presId="urn:microsoft.com/office/officeart/2005/8/layout/process1"/>
    <dgm:cxn modelId="{38439CEE-62C7-4721-97A1-4EB9B6936104}" type="presOf" srcId="{5119293E-CFF1-40DC-91B0-4ADC169E690A}" destId="{D193706C-23D0-466A-B0EF-8C9A48A29242}" srcOrd="0" destOrd="0" presId="urn:microsoft.com/office/officeart/2005/8/layout/process1"/>
    <dgm:cxn modelId="{68411D06-892F-4424-A2F6-769AC0B48E8E}" type="presOf" srcId="{4BF9180C-3D66-4B05-B512-DB0404B3D62A}" destId="{6DA5BF30-F533-4E18-AD9E-A0F6A238E33E}" srcOrd="1" destOrd="0" presId="urn:microsoft.com/office/officeart/2005/8/layout/process1"/>
    <dgm:cxn modelId="{A90515F5-2AC2-4A46-9EC3-B7BA0FD4D38F}" type="presParOf" srcId="{D193706C-23D0-466A-B0EF-8C9A48A29242}" destId="{6F5EA069-494E-4CD1-9E5E-3F58FF91F5FF}" srcOrd="0" destOrd="0" presId="urn:microsoft.com/office/officeart/2005/8/layout/process1"/>
    <dgm:cxn modelId="{C829D5E0-5311-4879-A168-A1F34ACBB1D5}" type="presParOf" srcId="{D193706C-23D0-466A-B0EF-8C9A48A29242}" destId="{92D9BE5F-5428-48C0-8B71-11A06E55A42D}" srcOrd="1" destOrd="0" presId="urn:microsoft.com/office/officeart/2005/8/layout/process1"/>
    <dgm:cxn modelId="{191CACEA-E206-48BA-9D5E-EA77B25567CE}" type="presParOf" srcId="{92D9BE5F-5428-48C0-8B71-11A06E55A42D}" destId="{339198E5-BA16-4E24-8248-265C23FDCCD5}" srcOrd="0" destOrd="0" presId="urn:microsoft.com/office/officeart/2005/8/layout/process1"/>
    <dgm:cxn modelId="{5CC235BD-327C-4B4A-B8B8-E62D7BB06544}" type="presParOf" srcId="{D193706C-23D0-466A-B0EF-8C9A48A29242}" destId="{1C7F462B-514B-487F-A5DD-88403B182C44}" srcOrd="2" destOrd="0" presId="urn:microsoft.com/office/officeart/2005/8/layout/process1"/>
    <dgm:cxn modelId="{B0DC1FCF-1051-4441-94C4-934118746544}" type="presParOf" srcId="{D193706C-23D0-466A-B0EF-8C9A48A29242}" destId="{BC74093D-3DF0-4AC9-A865-8E35C87E016C}" srcOrd="3" destOrd="0" presId="urn:microsoft.com/office/officeart/2005/8/layout/process1"/>
    <dgm:cxn modelId="{E3B8FCD5-315F-4787-9008-AD57CCA10048}" type="presParOf" srcId="{BC74093D-3DF0-4AC9-A865-8E35C87E016C}" destId="{6DA5BF30-F533-4E18-AD9E-A0F6A238E33E}" srcOrd="0" destOrd="0" presId="urn:microsoft.com/office/officeart/2005/8/layout/process1"/>
    <dgm:cxn modelId="{AC7D2D0B-C2E3-4441-8814-95040E659DB5}" type="presParOf" srcId="{D193706C-23D0-466A-B0EF-8C9A48A29242}" destId="{AEDB51C8-D1F4-496B-B4DF-5329362ECC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2953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Requirements Gathering 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Problem Statement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Requirements specification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Team and standup Meetings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 Case documentation</a:t>
          </a:r>
          <a:endParaRPr lang="en-US" sz="1600" kern="1200" dirty="0"/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2953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PMP Plan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Implementation Strategy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Choosing appropriate tools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Appropriate language</a:t>
          </a:r>
          <a:endParaRPr lang="en-US" sz="1600" kern="1200" dirty="0"/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2953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Iteration Plan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Description of tasks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Schedule, division of responsibilities</a:t>
          </a:r>
          <a:endParaRPr lang="en-US" sz="1600" kern="1200" dirty="0"/>
        </a:p>
      </dsp:txBody>
      <dsp:txXfrm rot="5400000">
        <a:off x="4900318" y="797242"/>
        <a:ext cx="2278137" cy="2391727"/>
      </dsp:txXfrm>
    </dsp:sp>
    <dsp:sp modelId="{EA2D5D8D-3FD5-4FE4-B7E8-BF78685C4C76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2953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Testing Strategy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Debugging the system using the </a:t>
          </a:r>
          <a:r>
            <a:rPr lang="en-US" sz="1600" kern="1200" dirty="0" smtClean="0"/>
            <a:t>Test suite  document and test strategy.</a:t>
          </a:r>
          <a:endParaRPr lang="en-US" sz="1600" kern="1200" dirty="0"/>
        </a:p>
      </dsp:txBody>
      <dsp:txXfrm rot="5400000">
        <a:off x="7349316" y="797242"/>
        <a:ext cx="2278137" cy="2391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EA069-494E-4CD1-9E5E-3F58FF91F5FF}">
      <dsp:nvSpPr>
        <dsp:cNvPr id="0" name=""/>
        <dsp:cNvSpPr/>
      </dsp:nvSpPr>
      <dsp:spPr>
        <a:xfrm>
          <a:off x="7143" y="6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Build 0 </a:t>
          </a:r>
          <a:endParaRPr lang="en-US" sz="2100" kern="1200" dirty="0"/>
        </a:p>
      </dsp:txBody>
      <dsp:txXfrm>
        <a:off x="44665" y="43577"/>
        <a:ext cx="2060143" cy="1206068"/>
      </dsp:txXfrm>
    </dsp:sp>
    <dsp:sp modelId="{92D9BE5F-5428-48C0-8B71-11A06E55A42D}">
      <dsp:nvSpPr>
        <dsp:cNvPr id="0" name=""/>
        <dsp:cNvSpPr/>
      </dsp:nvSpPr>
      <dsp:spPr>
        <a:xfrm>
          <a:off x="2355850" y="3818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355850" y="487753"/>
        <a:ext cx="316861" cy="317716"/>
      </dsp:txXfrm>
    </dsp:sp>
    <dsp:sp modelId="{1C7F462B-514B-487F-A5DD-88403B182C44}">
      <dsp:nvSpPr>
        <dsp:cNvPr id="0" name=""/>
        <dsp:cNvSpPr/>
      </dsp:nvSpPr>
      <dsp:spPr>
        <a:xfrm>
          <a:off x="2996406" y="6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</a:t>
          </a:r>
          <a:endParaRPr lang="en-US" sz="2100" kern="1200" dirty="0"/>
        </a:p>
      </dsp:txBody>
      <dsp:txXfrm>
        <a:off x="3033928" y="43577"/>
        <a:ext cx="2060143" cy="1206068"/>
      </dsp:txXfrm>
    </dsp:sp>
    <dsp:sp modelId="{BC74093D-3DF0-4AC9-A865-8E35C87E016C}">
      <dsp:nvSpPr>
        <dsp:cNvPr id="0" name=""/>
        <dsp:cNvSpPr/>
      </dsp:nvSpPr>
      <dsp:spPr>
        <a:xfrm>
          <a:off x="5345112" y="3818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345112" y="487753"/>
        <a:ext cx="316861" cy="317716"/>
      </dsp:txXfrm>
    </dsp:sp>
    <dsp:sp modelId="{AEDB51C8-D1F4-496B-B4DF-5329362ECC57}">
      <dsp:nvSpPr>
        <dsp:cNvPr id="0" name=""/>
        <dsp:cNvSpPr/>
      </dsp:nvSpPr>
      <dsp:spPr>
        <a:xfrm>
          <a:off x="5985668" y="6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Tested and ready for Integration- Build 0</a:t>
          </a:r>
          <a:endParaRPr lang="en-US" sz="2100" kern="1200" dirty="0"/>
        </a:p>
      </dsp:txBody>
      <dsp:txXfrm>
        <a:off x="6023190" y="43577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11/13/2017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11/13/2017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702" y="1943842"/>
            <a:ext cx="9344297" cy="2387600"/>
          </a:xfrm>
        </p:spPr>
        <p:txBody>
          <a:bodyPr/>
          <a:lstStyle/>
          <a:p>
            <a:r>
              <a:rPr lang="en-US" dirty="0" smtClean="0"/>
              <a:t>Student Attendance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B – Code Green – Sirisha Vanamali, </a:t>
            </a:r>
            <a:r>
              <a:rPr lang="en-US" dirty="0" err="1" smtClean="0"/>
              <a:t>Vamsi</a:t>
            </a:r>
            <a:r>
              <a:rPr lang="en-US" dirty="0" smtClean="0"/>
              <a:t> </a:t>
            </a:r>
            <a:r>
              <a:rPr lang="en-US" dirty="0" err="1" smtClean="0"/>
              <a:t>Devalla</a:t>
            </a:r>
            <a:r>
              <a:rPr lang="en-US" dirty="0" smtClean="0"/>
              <a:t>, </a:t>
            </a:r>
            <a:r>
              <a:rPr lang="en-US" dirty="0" err="1" smtClean="0"/>
              <a:t>Rohith</a:t>
            </a:r>
            <a:r>
              <a:rPr lang="en-US" dirty="0" smtClean="0"/>
              <a:t> Sadhu, </a:t>
            </a:r>
            <a:r>
              <a:rPr lang="en-US" dirty="0" err="1" smtClean="0"/>
              <a:t>Sairam</a:t>
            </a:r>
            <a:r>
              <a:rPr lang="en-US" dirty="0" smtClean="0"/>
              <a:t> </a:t>
            </a:r>
            <a:r>
              <a:rPr lang="en-US" dirty="0" err="1" smtClean="0"/>
              <a:t>Mamidala</a:t>
            </a:r>
            <a:r>
              <a:rPr lang="en-US" dirty="0" smtClean="0"/>
              <a:t>, </a:t>
            </a:r>
            <a:r>
              <a:rPr lang="en-US" dirty="0" err="1" smtClean="0"/>
              <a:t>Vipul</a:t>
            </a:r>
            <a:r>
              <a:rPr lang="en-US" dirty="0" smtClean="0"/>
              <a:t> Reddy, Shankar Rao.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Requirements Analysis</a:t>
            </a:r>
          </a:p>
          <a:p>
            <a:r>
              <a:rPr lang="en-US" dirty="0"/>
              <a:t>Challenges </a:t>
            </a:r>
            <a:r>
              <a:rPr lang="en-US" dirty="0" smtClean="0"/>
              <a:t>faced and Implemented changes.</a:t>
            </a:r>
            <a:endParaRPr lang="en-US" dirty="0"/>
          </a:p>
          <a:p>
            <a:r>
              <a:rPr lang="en-US" dirty="0" smtClean="0"/>
              <a:t>Iteration Plan</a:t>
            </a:r>
          </a:p>
          <a:p>
            <a:r>
              <a:rPr lang="en-US" dirty="0" smtClean="0"/>
              <a:t>Data Flow.</a:t>
            </a:r>
          </a:p>
          <a:p>
            <a:r>
              <a:rPr lang="en-US" dirty="0" smtClean="0"/>
              <a:t>Testing process.</a:t>
            </a:r>
          </a:p>
          <a:p>
            <a:r>
              <a:rPr lang="en-US" dirty="0" smtClean="0"/>
              <a:t>Bugs and their impact.</a:t>
            </a:r>
          </a:p>
          <a:p>
            <a:r>
              <a:rPr lang="en-US" dirty="0"/>
              <a:t>Status </a:t>
            </a:r>
            <a:endParaRPr lang="en-US" dirty="0" smtClean="0"/>
          </a:p>
          <a:p>
            <a:r>
              <a:rPr lang="en-US" dirty="0" smtClean="0"/>
              <a:t>Experience so far.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3429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develop a system which makes the life of an instructor simple in terms of tracking the attendance of a student with the merest effort.</a:t>
            </a:r>
          </a:p>
          <a:p>
            <a:pPr marL="571500" indent="-3429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several old ways to track attendance; which have specific limitations; ignoring them would make people easier to exploit the system.</a:t>
            </a:r>
          </a:p>
          <a:p>
            <a:pPr marL="571500" indent="-34290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 which is relatively a fuss-free process.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3925"/>
            <a:ext cx="4489704" cy="3987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pPr lvl="0"/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using JavaScript and node JS.</a:t>
            </a:r>
            <a:endParaRPr lang="en-US" sz="2400" dirty="0">
              <a:solidFill>
                <a:srgbClr val="3C4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pPr lvl="0"/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pPr lvl="0"/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pPr lvl="0"/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pPr lvl="0"/>
            <a:r>
              <a:rPr lang="en-US" sz="2400" dirty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Student</a:t>
            </a:r>
          </a:p>
          <a:p>
            <a:r>
              <a:rPr lang="en-US" sz="2400" dirty="0"/>
              <a:t>iOS </a:t>
            </a:r>
            <a:r>
              <a:rPr lang="en-US" sz="2400" dirty="0" smtClean="0"/>
              <a:t>application – tabbed.</a:t>
            </a:r>
            <a:endParaRPr lang="en-US" sz="2400" dirty="0"/>
          </a:p>
          <a:p>
            <a:r>
              <a:rPr lang="en-US" sz="2400" dirty="0"/>
              <a:t>Persistent Login</a:t>
            </a:r>
          </a:p>
          <a:p>
            <a:r>
              <a:rPr lang="en-US" sz="2400" dirty="0"/>
              <a:t>Scan </a:t>
            </a:r>
            <a:r>
              <a:rPr lang="en-US" sz="2400" dirty="0" smtClean="0"/>
              <a:t>QR</a:t>
            </a:r>
            <a:endParaRPr lang="en-US" sz="2400" dirty="0"/>
          </a:p>
          <a:p>
            <a:r>
              <a:rPr lang="en-US" sz="2400" dirty="0" smtClean="0"/>
              <a:t>View </a:t>
            </a:r>
            <a:r>
              <a:rPr lang="en-US" sz="2400" dirty="0"/>
              <a:t>attendance percentage</a:t>
            </a:r>
          </a:p>
          <a:p>
            <a:r>
              <a:rPr lang="en-US" sz="2400" dirty="0"/>
              <a:t>Appropriate </a:t>
            </a:r>
            <a:r>
              <a:rPr lang="en-US" sz="2400" dirty="0" smtClean="0"/>
              <a:t>Feedback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and Capture QR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 registered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229267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Strategy.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4 builds having several core functionalities being developed in an incremental fashion.</a:t>
            </a:r>
          </a:p>
          <a:p>
            <a:r>
              <a:rPr lang="en-US" dirty="0"/>
              <a:t>Each build is a collection of several functionalities which are tested by the responsible individual.</a:t>
            </a:r>
          </a:p>
          <a:p>
            <a:r>
              <a:rPr lang="en-US" dirty="0"/>
              <a:t>Each build went through rigorous testing after every release.</a:t>
            </a:r>
          </a:p>
          <a:p>
            <a:r>
              <a:rPr lang="en-US" dirty="0"/>
              <a:t>We have used the test suite to test each build and respective functionality.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00312044"/>
              </p:ext>
            </p:extLst>
          </p:nvPr>
        </p:nvGraphicFramePr>
        <p:xfrm>
          <a:off x="2032000" y="5081450"/>
          <a:ext cx="8128000" cy="1293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67</TotalTime>
  <Words>343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Wingdings</vt:lpstr>
      <vt:lpstr>Educational subjects 16x9</vt:lpstr>
      <vt:lpstr>Student Attendance Tracker</vt:lpstr>
      <vt:lpstr>Contents</vt:lpstr>
      <vt:lpstr>Problem Statement</vt:lpstr>
      <vt:lpstr>Requirements Overview</vt:lpstr>
      <vt:lpstr>Requirements Overview</vt:lpstr>
      <vt:lpstr>PowerPoint Presentation</vt:lpstr>
      <vt:lpstr>Test Strategy.</vt:lpstr>
      <vt:lpstr>Implemented changes</vt:lpstr>
      <vt:lpstr>Iteration Plan</vt:lpstr>
      <vt:lpstr>Add a Slide Title - 5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Tracker</dc:title>
  <dc:creator>Vanamali,Sirisha</dc:creator>
  <cp:lastModifiedBy>Vanamali,Sirisha</cp:lastModifiedBy>
  <cp:revision>18</cp:revision>
  <dcterms:created xsi:type="dcterms:W3CDTF">2017-11-13T20:58:01Z</dcterms:created>
  <dcterms:modified xsi:type="dcterms:W3CDTF">2017-11-13T22:27:58Z</dcterms:modified>
</cp:coreProperties>
</file>