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8" r:id="rId3"/>
    <p:sldId id="259" r:id="rId4"/>
    <p:sldId id="273" r:id="rId5"/>
    <p:sldId id="261" r:id="rId6"/>
    <p:sldId id="269" r:id="rId7"/>
    <p:sldId id="265" r:id="rId8"/>
    <p:sldId id="276" r:id="rId9"/>
    <p:sldId id="262" r:id="rId10"/>
    <p:sldId id="263" r:id="rId11"/>
    <p:sldId id="264" r:id="rId12"/>
    <p:sldId id="266" r:id="rId13"/>
    <p:sldId id="270" r:id="rId14"/>
    <p:sldId id="277" r:id="rId15"/>
    <p:sldId id="272" r:id="rId16"/>
    <p:sldId id="274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Build zero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Requirements Analysis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B86124A4-14C7-49C7-A342-9B2C2B94980B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Prototypes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F6F8FA-C3EE-485C-BFEC-A81570DC47D8}" type="parTrans" cxnId="{508A9F6A-C4F1-4147-A5F6-B89293B446E8}">
      <dgm:prSet/>
      <dgm:spPr/>
      <dgm:t>
        <a:bodyPr/>
        <a:lstStyle/>
        <a:p>
          <a:endParaRPr lang="en-US"/>
        </a:p>
      </dgm:t>
    </dgm:pt>
    <dgm:pt modelId="{1114C752-8188-4E63-BFFC-E4081ACE9882}" type="sibTrans" cxnId="{508A9F6A-C4F1-4147-A5F6-B89293B446E8}">
      <dgm:prSet/>
      <dgm:spPr/>
      <dgm:t>
        <a:bodyPr/>
        <a:lstStyle/>
        <a:p>
          <a:endParaRPr lang="en-US"/>
        </a:p>
      </dgm:t>
    </dgm:pt>
    <dgm:pt modelId="{A97FC57D-50D6-4D43-99C3-06D09820F122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Static UI for the App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D877C7-E4D9-4A68-A305-5A7689D3DBE7}" type="parTrans" cxnId="{D286A548-6BB0-4DED-9FB5-D87042DDBE0A}">
      <dgm:prSet/>
      <dgm:spPr/>
      <dgm:t>
        <a:bodyPr/>
        <a:lstStyle/>
        <a:p>
          <a:endParaRPr lang="en-US"/>
        </a:p>
      </dgm:t>
    </dgm:pt>
    <dgm:pt modelId="{C17BCABE-BEF2-4CC4-B037-B6B4866665CD}" type="sibTrans" cxnId="{D286A548-6BB0-4DED-9FB5-D87042DDBE0A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Build One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Finalize Database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Dynamic UI for WEB app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44B2544A-D122-4B95-A36C-B03D9E272B48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Connection with database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E40E78-C1B8-4A87-A668-53AD816CED24}" type="parTrans" cxnId="{F89EA6DF-D106-435E-9337-D23286A767A6}">
      <dgm:prSet/>
      <dgm:spPr/>
      <dgm:t>
        <a:bodyPr/>
        <a:lstStyle/>
        <a:p>
          <a:endParaRPr lang="en-US"/>
        </a:p>
      </dgm:t>
    </dgm:pt>
    <dgm:pt modelId="{F32DECE0-DC7F-4DCF-A10D-96A117A49197}" type="sibTrans" cxnId="{F89EA6DF-D106-435E-9337-D23286A767A6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Build Two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Dynamic UI for the iOS app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E5E95E82-EF79-43CA-AA86-43B0E1CBCD3F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Build Three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76A3AE-1B6C-45A0-8E84-63160283749F}" type="parTrans" cxnId="{A76240AD-13F6-40C0-BD9B-102D5EC0AE51}">
      <dgm:prSet/>
      <dgm:spPr/>
      <dgm:t>
        <a:bodyPr/>
        <a:lstStyle/>
        <a:p>
          <a:endParaRPr lang="en-US"/>
        </a:p>
      </dgm:t>
    </dgm:pt>
    <dgm:pt modelId="{BF76010C-5523-4E13-B3E7-886DCE6AEBD4}" type="sibTrans" cxnId="{A76240AD-13F6-40C0-BD9B-102D5EC0AE51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Testing the functionalities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Documenting the changes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422AACC2-0BA9-4098-8E51-7BBB903AF3DB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Scanner functionality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DAD3B5-F1B9-444B-8EA3-1E482FF1214A}" type="parTrans" cxnId="{2E2AA5AF-25C8-4FAD-A68E-3FA1132BED79}">
      <dgm:prSet/>
      <dgm:spPr/>
      <dgm:t>
        <a:bodyPr/>
        <a:lstStyle/>
        <a:p>
          <a:endParaRPr lang="en-US"/>
        </a:p>
      </dgm:t>
    </dgm:pt>
    <dgm:pt modelId="{1C5069E3-05F5-4148-88FE-11E4D98108D1}" type="sibTrans" cxnId="{2E2AA5AF-25C8-4FAD-A68E-3FA1132BED79}">
      <dgm:prSet/>
      <dgm:spPr/>
      <dgm:t>
        <a:bodyPr/>
        <a:lstStyle/>
        <a:p>
          <a:endParaRPr lang="en-US"/>
        </a:p>
      </dgm:t>
    </dgm:pt>
    <dgm:pt modelId="{16208C88-5337-4797-9F05-5AC2E7EB8C59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Connecting both the applications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633DA8-5657-4B11-8E98-98132FCC65B8}" type="parTrans" cxnId="{68ED9B74-A67A-41A0-BDAD-6E6FDB344D57}">
      <dgm:prSet/>
      <dgm:spPr/>
      <dgm:t>
        <a:bodyPr/>
        <a:lstStyle/>
        <a:p>
          <a:endParaRPr lang="en-US"/>
        </a:p>
      </dgm:t>
    </dgm:pt>
    <dgm:pt modelId="{0C8BE7E8-90F4-4597-A5DF-A0A8749AAF4E}" type="sibTrans" cxnId="{68ED9B74-A67A-41A0-BDAD-6E6FDB344D57}">
      <dgm:prSet/>
      <dgm:spPr/>
      <dgm:t>
        <a:bodyPr/>
        <a:lstStyle/>
        <a:p>
          <a:endParaRPr lang="en-US"/>
        </a:p>
      </dgm:t>
    </dgm:pt>
    <dgm:pt modelId="{6F1872F4-A030-4D64-A17C-72EA1ABBD62E}" type="pres">
      <dgm:prSet presAssocID="{CF9055CF-8DEB-4A02-949A-DE72B6AC5D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302F07-D6A9-46A5-9807-EBF6C9F5B2DD}" type="pres">
      <dgm:prSet presAssocID="{082E8A29-955A-4C7C-A174-3E9DCD4DC89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81DF6F-8E98-430C-9A87-14BEC6C3269E}" type="pres">
      <dgm:prSet presAssocID="{C2176686-D23E-48EB-9D1B-1A1B46236638}" presName="sibTrans" presStyleCnt="0"/>
      <dgm:spPr/>
    </dgm:pt>
    <dgm:pt modelId="{DAD9059A-916A-4916-A2A8-B42491568DD3}" type="pres">
      <dgm:prSet presAssocID="{B6E26FFC-9977-4BBC-BEC7-3D6B63754E5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AEACD1-F8CF-4528-8379-DAA829B3790B}" type="pres">
      <dgm:prSet presAssocID="{48634C00-2335-4923-9072-EB7482323D9C}" presName="sibTrans" presStyleCnt="0"/>
      <dgm:spPr/>
    </dgm:pt>
    <dgm:pt modelId="{25A33852-3C4B-4406-8856-3A4D6201948C}" type="pres">
      <dgm:prSet presAssocID="{6D0E5D9F-7263-4526-A227-51301233F54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EDDC3-60FD-463F-A6DB-A597D604B642}" type="pres">
      <dgm:prSet presAssocID="{DE289E29-1989-4D8E-8AA6-F030105B3F13}" presName="sibTrans" presStyleCnt="0"/>
      <dgm:spPr/>
    </dgm:pt>
    <dgm:pt modelId="{86146B22-5360-4D1B-AC91-3378F10134EE}" type="pres">
      <dgm:prSet presAssocID="{E5E95E82-EF79-43CA-AA86-43B0E1CBCD3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9593D8-0118-451B-8B48-CC6C91B73C1B}" type="presOf" srcId="{B86124A4-14C7-49C7-A342-9B2C2B94980B}" destId="{98302F07-D6A9-46A5-9807-EBF6C9F5B2DD}" srcOrd="0" destOrd="2" presId="urn:microsoft.com/office/officeart/2005/8/layout/hList6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508A9F6A-C4F1-4147-A5F6-B89293B446E8}" srcId="{082E8A29-955A-4C7C-A174-3E9DCD4DC89B}" destId="{B86124A4-14C7-49C7-A342-9B2C2B94980B}" srcOrd="1" destOrd="0" parTransId="{B2F6F8FA-C3EE-485C-BFEC-A81570DC47D8}" sibTransId="{1114C752-8188-4E63-BFFC-E4081ACE9882}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3B50A2DD-8777-42C9-93E1-40A37E404C87}" type="presOf" srcId="{44B2544A-D122-4B95-A36C-B03D9E272B48}" destId="{DAD9059A-916A-4916-A2A8-B42491568DD3}" srcOrd="0" destOrd="3" presId="urn:microsoft.com/office/officeart/2005/8/layout/hList6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FB8541C0-3895-4553-A4C7-34B81A3C4A0B}" srcId="{E5E95E82-EF79-43CA-AA86-43B0E1CBCD3F}" destId="{A81358E0-3DE7-41AD-A28C-ABB22548B1F6}" srcOrd="0" destOrd="0" parTransId="{262E0B94-6EA9-4797-B705-959D7B185F91}" sibTransId="{77756FBB-BF6C-4D78-803E-BCC851F1DA03}"/>
    <dgm:cxn modelId="{CC1A92EB-2672-4443-858D-BCA16F76F740}" type="presOf" srcId="{F3256203-D9D1-492A-B801-68C1A32486F0}" destId="{25A33852-3C4B-4406-8856-3A4D6201948C}" srcOrd="0" destOrd="1" presId="urn:microsoft.com/office/officeart/2005/8/layout/hList6"/>
    <dgm:cxn modelId="{2FA258D4-5B38-426D-B0D7-CD8F217A1137}" type="presOf" srcId="{E5E95E82-EF79-43CA-AA86-43B0E1CBCD3F}" destId="{86146B22-5360-4D1B-AC91-3378F10134EE}" srcOrd="0" destOrd="0" presId="urn:microsoft.com/office/officeart/2005/8/layout/hList6"/>
    <dgm:cxn modelId="{68ED9B74-A67A-41A0-BDAD-6E6FDB344D57}" srcId="{6D0E5D9F-7263-4526-A227-51301233F549}" destId="{16208C88-5337-4797-9F05-5AC2E7EB8C59}" srcOrd="2" destOrd="0" parTransId="{79633DA8-5657-4B11-8E98-98132FCC65B8}" sibTransId="{0C8BE7E8-90F4-4597-A5DF-A0A8749AAF4E}"/>
    <dgm:cxn modelId="{F4F3BD4C-7DE7-449F-8ECF-B43B2B86F2EB}" type="presOf" srcId="{CBCC21F5-552F-4D39-812E-6FCD4A366F58}" destId="{DAD9059A-916A-4916-A2A8-B42491568DD3}" srcOrd="0" destOrd="1" presId="urn:microsoft.com/office/officeart/2005/8/layout/hList6"/>
    <dgm:cxn modelId="{AB981D0D-0AD5-4DD6-BA19-D4E75ECF1C7D}" type="presOf" srcId="{A97FC57D-50D6-4D43-99C3-06D09820F122}" destId="{98302F07-D6A9-46A5-9807-EBF6C9F5B2DD}" srcOrd="0" destOrd="3" presId="urn:microsoft.com/office/officeart/2005/8/layout/hList6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5351B217-259B-4E6A-85F5-2E408BEB0764}" type="presOf" srcId="{082E8A29-955A-4C7C-A174-3E9DCD4DC89B}" destId="{98302F07-D6A9-46A5-9807-EBF6C9F5B2DD}" srcOrd="0" destOrd="0" presId="urn:microsoft.com/office/officeart/2005/8/layout/hList6"/>
    <dgm:cxn modelId="{9CB4B27D-95A7-458D-A9CA-7754788DD095}" type="presOf" srcId="{62831651-7C26-466C-BAA4-31EA8D14E47A}" destId="{DAD9059A-916A-4916-A2A8-B42491568DD3}" srcOrd="0" destOrd="2" presId="urn:microsoft.com/office/officeart/2005/8/layout/hList6"/>
    <dgm:cxn modelId="{0676BA07-1135-49D0-993A-27A9F99FC0CD}" type="presOf" srcId="{B6E26FFC-9977-4BBC-BEC7-3D6B63754E52}" destId="{DAD9059A-916A-4916-A2A8-B42491568DD3}" srcOrd="0" destOrd="0" presId="urn:microsoft.com/office/officeart/2005/8/layout/hList6"/>
    <dgm:cxn modelId="{D286A548-6BB0-4DED-9FB5-D87042DDBE0A}" srcId="{082E8A29-955A-4C7C-A174-3E9DCD4DC89B}" destId="{A97FC57D-50D6-4D43-99C3-06D09820F122}" srcOrd="2" destOrd="0" parTransId="{5DD877C7-E4D9-4A68-A305-5A7689D3DBE7}" sibTransId="{C17BCABE-BEF2-4CC4-B037-B6B4866665CD}"/>
    <dgm:cxn modelId="{5FE93856-FABA-450A-B83F-F3088B6765B1}" type="presOf" srcId="{16208C88-5337-4797-9F05-5AC2E7EB8C59}" destId="{25A33852-3C4B-4406-8856-3A4D6201948C}" srcOrd="0" destOrd="3" presId="urn:microsoft.com/office/officeart/2005/8/layout/hList6"/>
    <dgm:cxn modelId="{DC53BA63-76BA-413A-ACCE-B7609C3FDC8E}" type="presOf" srcId="{A81358E0-3DE7-41AD-A28C-ABB22548B1F6}" destId="{86146B22-5360-4D1B-AC91-3378F10134EE}" srcOrd="0" destOrd="1" presId="urn:microsoft.com/office/officeart/2005/8/layout/hList6"/>
    <dgm:cxn modelId="{94BB775D-0B73-483D-9A65-75AF296E5DF9}" type="presOf" srcId="{422AACC2-0BA9-4098-8E51-7BBB903AF3DB}" destId="{25A33852-3C4B-4406-8856-3A4D6201948C}" srcOrd="0" destOrd="2" presId="urn:microsoft.com/office/officeart/2005/8/layout/hList6"/>
    <dgm:cxn modelId="{24179AE2-AA7E-4702-A358-E95F80152CCA}" type="presOf" srcId="{CF9055CF-8DEB-4A02-949A-DE72B6AC5D37}" destId="{6F1872F4-A030-4D64-A17C-72EA1ABBD62E}" srcOrd="0" destOrd="0" presId="urn:microsoft.com/office/officeart/2005/8/layout/hList6"/>
    <dgm:cxn modelId="{729DA21F-0A99-4CC3-ACFF-2A00EDCAA358}" type="presOf" srcId="{37A7C994-CC74-44DD-8777-ED6736B35821}" destId="{86146B22-5360-4D1B-AC91-3378F10134EE}" srcOrd="0" destOrd="2" presId="urn:microsoft.com/office/officeart/2005/8/layout/hList6"/>
    <dgm:cxn modelId="{97004F90-D1DB-4A84-A8AE-504DE1F07341}" srcId="{082E8A29-955A-4C7C-A174-3E9DCD4DC89B}" destId="{97AFB725-9839-43BA-B026-0DD6AA03AD9C}" srcOrd="0" destOrd="0" parTransId="{CC01022B-5039-457F-931E-79459E3C1DC4}" sibTransId="{D5C26250-A06D-4B41-BC14-92648809C21F}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2E2AA5AF-25C8-4FAD-A68E-3FA1132BED79}" srcId="{6D0E5D9F-7263-4526-A227-51301233F549}" destId="{422AACC2-0BA9-4098-8E51-7BBB903AF3DB}" srcOrd="1" destOrd="0" parTransId="{11DAD3B5-F1B9-444B-8EA3-1E482FF1214A}" sibTransId="{1C5069E3-05F5-4148-88FE-11E4D98108D1}"/>
    <dgm:cxn modelId="{1C5CE732-A00F-4C06-A1A8-B209BC6B496D}" srcId="{E5E95E82-EF79-43CA-AA86-43B0E1CBCD3F}" destId="{37A7C994-CC74-44DD-8777-ED6736B35821}" srcOrd="1" destOrd="0" parTransId="{03F017E7-7E3C-4E2C-9CEF-B07099F38801}" sibTransId="{118572A4-3B5E-487E-8015-6A319369077F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77BD0D2D-7C4E-49B3-9A72-0FD33F32D294}" type="presOf" srcId="{6D0E5D9F-7263-4526-A227-51301233F549}" destId="{25A33852-3C4B-4406-8856-3A4D6201948C}" srcOrd="0" destOrd="0" presId="urn:microsoft.com/office/officeart/2005/8/layout/hList6"/>
    <dgm:cxn modelId="{3AE2742D-7673-4553-BCDD-292AE3B4BC50}" type="presOf" srcId="{97AFB725-9839-43BA-B026-0DD6AA03AD9C}" destId="{98302F07-D6A9-46A5-9807-EBF6C9F5B2DD}" srcOrd="0" destOrd="1" presId="urn:microsoft.com/office/officeart/2005/8/layout/hList6"/>
    <dgm:cxn modelId="{D4055BC1-25B1-4CD1-BF08-20C154FADF73}" type="presParOf" srcId="{6F1872F4-A030-4D64-A17C-72EA1ABBD62E}" destId="{98302F07-D6A9-46A5-9807-EBF6C9F5B2DD}" srcOrd="0" destOrd="0" presId="urn:microsoft.com/office/officeart/2005/8/layout/hList6"/>
    <dgm:cxn modelId="{584E2F3E-994B-49B2-AD46-0E8D6E4A468B}" type="presParOf" srcId="{6F1872F4-A030-4D64-A17C-72EA1ABBD62E}" destId="{6681DF6F-8E98-430C-9A87-14BEC6C3269E}" srcOrd="1" destOrd="0" presId="urn:microsoft.com/office/officeart/2005/8/layout/hList6"/>
    <dgm:cxn modelId="{FD54A181-98DF-439C-9CA4-93CD1333DEC4}" type="presParOf" srcId="{6F1872F4-A030-4D64-A17C-72EA1ABBD62E}" destId="{DAD9059A-916A-4916-A2A8-B42491568DD3}" srcOrd="2" destOrd="0" presId="urn:microsoft.com/office/officeart/2005/8/layout/hList6"/>
    <dgm:cxn modelId="{B910F504-589D-4168-B820-FECB0EF26955}" type="presParOf" srcId="{6F1872F4-A030-4D64-A17C-72EA1ABBD62E}" destId="{39AEACD1-F8CF-4528-8379-DAA829B3790B}" srcOrd="3" destOrd="0" presId="urn:microsoft.com/office/officeart/2005/8/layout/hList6"/>
    <dgm:cxn modelId="{AEDC4C6E-DC7C-4364-8563-E748313EFA17}" type="presParOf" srcId="{6F1872F4-A030-4D64-A17C-72EA1ABBD62E}" destId="{25A33852-3C4B-4406-8856-3A4D6201948C}" srcOrd="4" destOrd="0" presId="urn:microsoft.com/office/officeart/2005/8/layout/hList6"/>
    <dgm:cxn modelId="{CBF7D188-2B16-4153-AEAE-C484C833188A}" type="presParOf" srcId="{6F1872F4-A030-4D64-A17C-72EA1ABBD62E}" destId="{562EDDC3-60FD-463F-A6DB-A597D604B642}" srcOrd="5" destOrd="0" presId="urn:microsoft.com/office/officeart/2005/8/layout/hList6"/>
    <dgm:cxn modelId="{A7220034-7FD2-4082-91F9-5EDDE0F524D0}" type="presParOf" srcId="{6F1872F4-A030-4D64-A17C-72EA1ABBD62E}" destId="{86146B22-5360-4D1B-AC91-3378F10134EE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Requirements Gathering 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Requirements specification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B86124A4-14C7-49C7-A342-9B2C2B94980B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Team and standup Meetings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F6F8FA-C3EE-485C-BFEC-A81570DC47D8}" type="parTrans" cxnId="{508A9F6A-C4F1-4147-A5F6-B89293B446E8}">
      <dgm:prSet/>
      <dgm:spPr/>
      <dgm:t>
        <a:bodyPr/>
        <a:lstStyle/>
        <a:p>
          <a:endParaRPr lang="en-US"/>
        </a:p>
      </dgm:t>
    </dgm:pt>
    <dgm:pt modelId="{1114C752-8188-4E63-BFFC-E4081ACE9882}" type="sibTrans" cxnId="{508A9F6A-C4F1-4147-A5F6-B89293B446E8}">
      <dgm:prSet/>
      <dgm:spPr/>
      <dgm:t>
        <a:bodyPr/>
        <a:lstStyle/>
        <a:p>
          <a:endParaRPr lang="en-US"/>
        </a:p>
      </dgm:t>
    </dgm:pt>
    <dgm:pt modelId="{A97FC57D-50D6-4D43-99C3-06D09820F122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Use Case documentation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D877C7-E4D9-4A68-A305-5A7689D3DBE7}" type="parTrans" cxnId="{D286A548-6BB0-4DED-9FB5-D87042DDBE0A}">
      <dgm:prSet/>
      <dgm:spPr/>
      <dgm:t>
        <a:bodyPr/>
        <a:lstStyle/>
        <a:p>
          <a:endParaRPr lang="en-US"/>
        </a:p>
      </dgm:t>
    </dgm:pt>
    <dgm:pt modelId="{C17BCABE-BEF2-4CC4-B037-B6B4866665CD}" type="sibTrans" cxnId="{D286A548-6BB0-4DED-9FB5-D87042DDBE0A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PMP Plan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Implementation Strategy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Choosing appropriate tools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44B2544A-D122-4B95-A36C-B03D9E272B48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Appropriate language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E40E78-C1B8-4A87-A668-53AD816CED24}" type="parTrans" cxnId="{F89EA6DF-D106-435E-9337-D23286A767A6}">
      <dgm:prSet/>
      <dgm:spPr/>
      <dgm:t>
        <a:bodyPr/>
        <a:lstStyle/>
        <a:p>
          <a:endParaRPr lang="en-US"/>
        </a:p>
      </dgm:t>
    </dgm:pt>
    <dgm:pt modelId="{F32DECE0-DC7F-4DCF-A10D-96A117A49197}" type="sibTrans" cxnId="{F89EA6DF-D106-435E-9337-D23286A767A6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Iteration Plan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Description of tasks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357008B7-F3FD-489F-A410-81C9A9EFE4DA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Schedule, division of responsibilities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5EFE54-4C6D-4A88-939B-CE66C6668425}" type="parTrans" cxnId="{8910F93B-7180-4A52-9856-879D102D33F8}">
      <dgm:prSet/>
      <dgm:spPr/>
      <dgm:t>
        <a:bodyPr/>
        <a:lstStyle/>
        <a:p>
          <a:endParaRPr lang="en-US"/>
        </a:p>
      </dgm:t>
    </dgm:pt>
    <dgm:pt modelId="{87BC108C-4915-4A4B-8565-E4BD28BA3C35}" type="sibTrans" cxnId="{8910F93B-7180-4A52-9856-879D102D33F8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Testing Strategy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Debugging the system using the Test suite  document and test strategy.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23A0DE4A-FE92-496E-B335-3433CEFB74E9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DF926D-029A-4E18-95C4-77A5A37CAE40}" type="sibTrans" cxnId="{67A03D8F-F327-4A9F-ABBC-1EB67EFD1ECB}">
      <dgm:prSet/>
      <dgm:spPr/>
      <dgm:t>
        <a:bodyPr/>
        <a:lstStyle/>
        <a:p>
          <a:endParaRPr lang="en-US"/>
        </a:p>
      </dgm:t>
    </dgm:pt>
    <dgm:pt modelId="{68935D38-FEDC-4CD3-8002-43CB3944BEAF}" type="parTrans" cxnId="{67A03D8F-F327-4A9F-ABBC-1EB67EFD1ECB}">
      <dgm:prSet/>
      <dgm:spPr/>
      <dgm:t>
        <a:bodyPr/>
        <a:lstStyle/>
        <a:p>
          <a:endParaRPr lang="en-US"/>
        </a:p>
      </dgm:t>
    </dgm:pt>
    <dgm:pt modelId="{6F1872F4-A030-4D64-A17C-72EA1ABBD62E}" type="pres">
      <dgm:prSet presAssocID="{CF9055CF-8DEB-4A02-949A-DE72B6AC5D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302F07-D6A9-46A5-9807-EBF6C9F5B2DD}" type="pres">
      <dgm:prSet presAssocID="{082E8A29-955A-4C7C-A174-3E9DCD4DC89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81DF6F-8E98-430C-9A87-14BEC6C3269E}" type="pres">
      <dgm:prSet presAssocID="{C2176686-D23E-48EB-9D1B-1A1B46236638}" presName="sibTrans" presStyleCnt="0"/>
      <dgm:spPr/>
    </dgm:pt>
    <dgm:pt modelId="{DAD9059A-916A-4916-A2A8-B42491568DD3}" type="pres">
      <dgm:prSet presAssocID="{B6E26FFC-9977-4BBC-BEC7-3D6B63754E5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AEACD1-F8CF-4528-8379-DAA829B3790B}" type="pres">
      <dgm:prSet presAssocID="{48634C00-2335-4923-9072-EB7482323D9C}" presName="sibTrans" presStyleCnt="0"/>
      <dgm:spPr/>
    </dgm:pt>
    <dgm:pt modelId="{25A33852-3C4B-4406-8856-3A4D6201948C}" type="pres">
      <dgm:prSet presAssocID="{6D0E5D9F-7263-4526-A227-51301233F54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EDDC3-60FD-463F-A6DB-A597D604B642}" type="pres">
      <dgm:prSet presAssocID="{DE289E29-1989-4D8E-8AA6-F030105B3F13}" presName="sibTrans" presStyleCnt="0"/>
      <dgm:spPr/>
    </dgm:pt>
    <dgm:pt modelId="{EA2D5D8D-3FD5-4FE4-B7E8-BF78685C4C76}" type="pres">
      <dgm:prSet presAssocID="{A81358E0-3DE7-41AD-A28C-ABB22548B1F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9593D8-0118-451B-8B48-CC6C91B73C1B}" type="presOf" srcId="{B86124A4-14C7-49C7-A342-9B2C2B94980B}" destId="{98302F07-D6A9-46A5-9807-EBF6C9F5B2DD}" srcOrd="0" destOrd="3" presId="urn:microsoft.com/office/officeart/2005/8/layout/hList6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508A9F6A-C4F1-4147-A5F6-B89293B446E8}" srcId="{082E8A29-955A-4C7C-A174-3E9DCD4DC89B}" destId="{B86124A4-14C7-49C7-A342-9B2C2B94980B}" srcOrd="2" destOrd="0" parTransId="{B2F6F8FA-C3EE-485C-BFEC-A81570DC47D8}" sibTransId="{1114C752-8188-4E63-BFFC-E4081ACE9882}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3B50A2DD-8777-42C9-93E1-40A37E404C87}" type="presOf" srcId="{44B2544A-D122-4B95-A36C-B03D9E272B48}" destId="{DAD9059A-916A-4916-A2A8-B42491568DD3}" srcOrd="0" destOrd="3" presId="urn:microsoft.com/office/officeart/2005/8/layout/hList6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FB8541C0-3895-4553-A4C7-34B81A3C4A0B}" srcId="{CF9055CF-8DEB-4A02-949A-DE72B6AC5D37}" destId="{A81358E0-3DE7-41AD-A28C-ABB22548B1F6}" srcOrd="3" destOrd="0" parTransId="{262E0B94-6EA9-4797-B705-959D7B185F91}" sibTransId="{77756FBB-BF6C-4D78-803E-BCC851F1DA03}"/>
    <dgm:cxn modelId="{CC1A92EB-2672-4443-858D-BCA16F76F740}" type="presOf" srcId="{F3256203-D9D1-492A-B801-68C1A32486F0}" destId="{25A33852-3C4B-4406-8856-3A4D6201948C}" srcOrd="0" destOrd="1" presId="urn:microsoft.com/office/officeart/2005/8/layout/hList6"/>
    <dgm:cxn modelId="{F4F3BD4C-7DE7-449F-8ECF-B43B2B86F2EB}" type="presOf" srcId="{CBCC21F5-552F-4D39-812E-6FCD4A366F58}" destId="{DAD9059A-916A-4916-A2A8-B42491568DD3}" srcOrd="0" destOrd="1" presId="urn:microsoft.com/office/officeart/2005/8/layout/hList6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ECB535CD-5106-41E2-A5E6-D382C3792033}" type="presOf" srcId="{357008B7-F3FD-489F-A410-81C9A9EFE4DA}" destId="{25A33852-3C4B-4406-8856-3A4D6201948C}" srcOrd="0" destOrd="2" presId="urn:microsoft.com/office/officeart/2005/8/layout/hList6"/>
    <dgm:cxn modelId="{AB981D0D-0AD5-4DD6-BA19-D4E75ECF1C7D}" type="presOf" srcId="{A97FC57D-50D6-4D43-99C3-06D09820F122}" destId="{98302F07-D6A9-46A5-9807-EBF6C9F5B2DD}" srcOrd="0" destOrd="4" presId="urn:microsoft.com/office/officeart/2005/8/layout/hList6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5351B217-259B-4E6A-85F5-2E408BEB0764}" type="presOf" srcId="{082E8A29-955A-4C7C-A174-3E9DCD4DC89B}" destId="{98302F07-D6A9-46A5-9807-EBF6C9F5B2DD}" srcOrd="0" destOrd="0" presId="urn:microsoft.com/office/officeart/2005/8/layout/hList6"/>
    <dgm:cxn modelId="{9CB4B27D-95A7-458D-A9CA-7754788DD095}" type="presOf" srcId="{62831651-7C26-466C-BAA4-31EA8D14E47A}" destId="{DAD9059A-916A-4916-A2A8-B42491568DD3}" srcOrd="0" destOrd="2" presId="urn:microsoft.com/office/officeart/2005/8/layout/hList6"/>
    <dgm:cxn modelId="{0676BA07-1135-49D0-993A-27A9F99FC0CD}" type="presOf" srcId="{B6E26FFC-9977-4BBC-BEC7-3D6B63754E52}" destId="{DAD9059A-916A-4916-A2A8-B42491568DD3}" srcOrd="0" destOrd="0" presId="urn:microsoft.com/office/officeart/2005/8/layout/hList6"/>
    <dgm:cxn modelId="{D286A548-6BB0-4DED-9FB5-D87042DDBE0A}" srcId="{082E8A29-955A-4C7C-A174-3E9DCD4DC89B}" destId="{A97FC57D-50D6-4D43-99C3-06D09820F122}" srcOrd="3" destOrd="0" parTransId="{5DD877C7-E4D9-4A68-A305-5A7689D3DBE7}" sibTransId="{C17BCABE-BEF2-4CC4-B037-B6B4866665CD}"/>
    <dgm:cxn modelId="{C96BF60D-B5D7-4E7E-BAFB-67C6FA170BA9}" type="presOf" srcId="{37A7C994-CC74-44DD-8777-ED6736B35821}" destId="{EA2D5D8D-3FD5-4FE4-B7E8-BF78685C4C76}" srcOrd="0" destOrd="1" presId="urn:microsoft.com/office/officeart/2005/8/layout/hList6"/>
    <dgm:cxn modelId="{C06DA1C3-D38F-43B1-B24E-E80592CC29EC}" type="presOf" srcId="{23A0DE4A-FE92-496E-B335-3433CEFB74E9}" destId="{98302F07-D6A9-46A5-9807-EBF6C9F5B2DD}" srcOrd="0" destOrd="1" presId="urn:microsoft.com/office/officeart/2005/8/layout/hList6"/>
    <dgm:cxn modelId="{24179AE2-AA7E-4702-A358-E95F80152CCA}" type="presOf" srcId="{CF9055CF-8DEB-4A02-949A-DE72B6AC5D37}" destId="{6F1872F4-A030-4D64-A17C-72EA1ABBD62E}" srcOrd="0" destOrd="0" presId="urn:microsoft.com/office/officeart/2005/8/layout/hList6"/>
    <dgm:cxn modelId="{97004F90-D1DB-4A84-A8AE-504DE1F07341}" srcId="{082E8A29-955A-4C7C-A174-3E9DCD4DC89B}" destId="{97AFB725-9839-43BA-B026-0DD6AA03AD9C}" srcOrd="1" destOrd="0" parTransId="{CC01022B-5039-457F-931E-79459E3C1DC4}" sibTransId="{D5C26250-A06D-4B41-BC14-92648809C21F}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1C5CE732-A00F-4C06-A1A8-B209BC6B496D}" srcId="{A81358E0-3DE7-41AD-A28C-ABB22548B1F6}" destId="{37A7C994-CC74-44DD-8777-ED6736B35821}" srcOrd="0" destOrd="0" parTransId="{03F017E7-7E3C-4E2C-9CEF-B07099F38801}" sibTransId="{118572A4-3B5E-487E-8015-6A319369077F}"/>
    <dgm:cxn modelId="{8910F93B-7180-4A52-9856-879D102D33F8}" srcId="{6D0E5D9F-7263-4526-A227-51301233F549}" destId="{357008B7-F3FD-489F-A410-81C9A9EFE4DA}" srcOrd="1" destOrd="0" parTransId="{ED5EFE54-4C6D-4A88-939B-CE66C6668425}" sibTransId="{87BC108C-4915-4A4B-8565-E4BD28BA3C35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77BD0D2D-7C4E-49B3-9A72-0FD33F32D294}" type="presOf" srcId="{6D0E5D9F-7263-4526-A227-51301233F549}" destId="{25A33852-3C4B-4406-8856-3A4D6201948C}" srcOrd="0" destOrd="0" presId="urn:microsoft.com/office/officeart/2005/8/layout/hList6"/>
    <dgm:cxn modelId="{3AE2742D-7673-4553-BCDD-292AE3B4BC50}" type="presOf" srcId="{97AFB725-9839-43BA-B026-0DD6AA03AD9C}" destId="{98302F07-D6A9-46A5-9807-EBF6C9F5B2DD}" srcOrd="0" destOrd="2" presId="urn:microsoft.com/office/officeart/2005/8/layout/hList6"/>
    <dgm:cxn modelId="{848AA9C3-2A89-4739-B45E-CA4698753A9F}" type="presOf" srcId="{A81358E0-3DE7-41AD-A28C-ABB22548B1F6}" destId="{EA2D5D8D-3FD5-4FE4-B7E8-BF78685C4C76}" srcOrd="0" destOrd="0" presId="urn:microsoft.com/office/officeart/2005/8/layout/hList6"/>
    <dgm:cxn modelId="{D4055BC1-25B1-4CD1-BF08-20C154FADF73}" type="presParOf" srcId="{6F1872F4-A030-4D64-A17C-72EA1ABBD62E}" destId="{98302F07-D6A9-46A5-9807-EBF6C9F5B2DD}" srcOrd="0" destOrd="0" presId="urn:microsoft.com/office/officeart/2005/8/layout/hList6"/>
    <dgm:cxn modelId="{584E2F3E-994B-49B2-AD46-0E8D6E4A468B}" type="presParOf" srcId="{6F1872F4-A030-4D64-A17C-72EA1ABBD62E}" destId="{6681DF6F-8E98-430C-9A87-14BEC6C3269E}" srcOrd="1" destOrd="0" presId="urn:microsoft.com/office/officeart/2005/8/layout/hList6"/>
    <dgm:cxn modelId="{FD54A181-98DF-439C-9CA4-93CD1333DEC4}" type="presParOf" srcId="{6F1872F4-A030-4D64-A17C-72EA1ABBD62E}" destId="{DAD9059A-916A-4916-A2A8-B42491568DD3}" srcOrd="2" destOrd="0" presId="urn:microsoft.com/office/officeart/2005/8/layout/hList6"/>
    <dgm:cxn modelId="{B910F504-589D-4168-B820-FECB0EF26955}" type="presParOf" srcId="{6F1872F4-A030-4D64-A17C-72EA1ABBD62E}" destId="{39AEACD1-F8CF-4528-8379-DAA829B3790B}" srcOrd="3" destOrd="0" presId="urn:microsoft.com/office/officeart/2005/8/layout/hList6"/>
    <dgm:cxn modelId="{AEDC4C6E-DC7C-4364-8563-E748313EFA17}" type="presParOf" srcId="{6F1872F4-A030-4D64-A17C-72EA1ABBD62E}" destId="{25A33852-3C4B-4406-8856-3A4D6201948C}" srcOrd="4" destOrd="0" presId="urn:microsoft.com/office/officeart/2005/8/layout/hList6"/>
    <dgm:cxn modelId="{CBF7D188-2B16-4153-AEAE-C484C833188A}" type="presParOf" srcId="{6F1872F4-A030-4D64-A17C-72EA1ABBD62E}" destId="{562EDDC3-60FD-463F-A6DB-A597D604B642}" srcOrd="5" destOrd="0" presId="urn:microsoft.com/office/officeart/2005/8/layout/hList6"/>
    <dgm:cxn modelId="{B6972862-A91C-4195-BC45-0084E643C0A0}" type="presParOf" srcId="{6F1872F4-A030-4D64-A17C-72EA1ABBD62E}" destId="{EA2D5D8D-3FD5-4FE4-B7E8-BF78685C4C76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19293E-CFF1-40DC-91B0-4ADC169E690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D28ACD1-25D9-461F-AFFA-AF0D4524C925}">
      <dgm:prSet phldrT="[Text]"/>
      <dgm:spPr/>
      <dgm:t>
        <a:bodyPr/>
        <a:lstStyle/>
        <a:p>
          <a:r>
            <a:rPr lang="en-US" dirty="0" smtClean="0"/>
            <a:t>Build 0 </a:t>
          </a:r>
          <a:endParaRPr lang="en-US" dirty="0"/>
        </a:p>
      </dgm:t>
    </dgm:pt>
    <dgm:pt modelId="{C8C4723F-FA93-47BC-A192-A522C3D631BB}" type="parTrans" cxnId="{4A769CA4-299A-415F-9EAA-DF2A946246BB}">
      <dgm:prSet/>
      <dgm:spPr/>
      <dgm:t>
        <a:bodyPr/>
        <a:lstStyle/>
        <a:p>
          <a:endParaRPr lang="en-US"/>
        </a:p>
      </dgm:t>
    </dgm:pt>
    <dgm:pt modelId="{0643BB84-6196-4D47-953E-29DD7A990B54}" type="sibTrans" cxnId="{4A769CA4-299A-415F-9EAA-DF2A946246BB}">
      <dgm:prSet/>
      <dgm:spPr/>
      <dgm:t>
        <a:bodyPr/>
        <a:lstStyle/>
        <a:p>
          <a:endParaRPr lang="en-US"/>
        </a:p>
      </dgm:t>
    </dgm:pt>
    <dgm:pt modelId="{740F11C0-1918-4491-8E8D-F9E393D6DC62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2CB00DC9-C7F6-4607-93B1-38F3306CD7C1}" type="parTrans" cxnId="{9678E520-DA97-4D9C-939A-4DCF9B11AA2F}">
      <dgm:prSet/>
      <dgm:spPr/>
      <dgm:t>
        <a:bodyPr/>
        <a:lstStyle/>
        <a:p>
          <a:endParaRPr lang="en-US"/>
        </a:p>
      </dgm:t>
    </dgm:pt>
    <dgm:pt modelId="{4BF9180C-3D66-4B05-B512-DB0404B3D62A}" type="sibTrans" cxnId="{9678E520-DA97-4D9C-939A-4DCF9B11AA2F}">
      <dgm:prSet/>
      <dgm:spPr/>
      <dgm:t>
        <a:bodyPr/>
        <a:lstStyle/>
        <a:p>
          <a:endParaRPr lang="en-US"/>
        </a:p>
      </dgm:t>
    </dgm:pt>
    <dgm:pt modelId="{7773E333-D64C-46E0-BFFB-1ABFC80A563C}">
      <dgm:prSet phldrT="[Text]"/>
      <dgm:spPr/>
      <dgm:t>
        <a:bodyPr/>
        <a:lstStyle/>
        <a:p>
          <a:r>
            <a:rPr lang="en-US" dirty="0" smtClean="0"/>
            <a:t>Tested and ready for Integration- Build 0</a:t>
          </a:r>
          <a:endParaRPr lang="en-US" dirty="0"/>
        </a:p>
      </dgm:t>
    </dgm:pt>
    <dgm:pt modelId="{349CA876-3C43-4618-B661-611E3D74539A}" type="parTrans" cxnId="{62B69662-1BE8-417A-BC23-417EA909952F}">
      <dgm:prSet/>
      <dgm:spPr/>
      <dgm:t>
        <a:bodyPr/>
        <a:lstStyle/>
        <a:p>
          <a:endParaRPr lang="en-US"/>
        </a:p>
      </dgm:t>
    </dgm:pt>
    <dgm:pt modelId="{2839478F-D08F-4173-8D65-0648A498D4AD}" type="sibTrans" cxnId="{62B69662-1BE8-417A-BC23-417EA909952F}">
      <dgm:prSet/>
      <dgm:spPr/>
      <dgm:t>
        <a:bodyPr/>
        <a:lstStyle/>
        <a:p>
          <a:endParaRPr lang="en-US"/>
        </a:p>
      </dgm:t>
    </dgm:pt>
    <dgm:pt modelId="{D193706C-23D0-466A-B0EF-8C9A48A29242}" type="pres">
      <dgm:prSet presAssocID="{5119293E-CFF1-40DC-91B0-4ADC169E690A}" presName="Name0" presStyleCnt="0">
        <dgm:presLayoutVars>
          <dgm:dir/>
          <dgm:resizeHandles val="exact"/>
        </dgm:presLayoutVars>
      </dgm:prSet>
      <dgm:spPr/>
    </dgm:pt>
    <dgm:pt modelId="{6F5EA069-494E-4CD1-9E5E-3F58FF91F5FF}" type="pres">
      <dgm:prSet presAssocID="{2D28ACD1-25D9-461F-AFFA-AF0D4524C92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D9BE5F-5428-48C0-8B71-11A06E55A42D}" type="pres">
      <dgm:prSet presAssocID="{0643BB84-6196-4D47-953E-29DD7A990B54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39198E5-BA16-4E24-8248-265C23FDCCD5}" type="pres">
      <dgm:prSet presAssocID="{0643BB84-6196-4D47-953E-29DD7A990B54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1C7F462B-514B-487F-A5DD-88403B182C44}" type="pres">
      <dgm:prSet presAssocID="{740F11C0-1918-4491-8E8D-F9E393D6DC6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74093D-3DF0-4AC9-A865-8E35C87E016C}" type="pres">
      <dgm:prSet presAssocID="{4BF9180C-3D66-4B05-B512-DB0404B3D62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DA5BF30-F533-4E18-AD9E-A0F6A238E33E}" type="pres">
      <dgm:prSet presAssocID="{4BF9180C-3D66-4B05-B512-DB0404B3D62A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AEDB51C8-D1F4-496B-B4DF-5329362ECC57}" type="pres">
      <dgm:prSet presAssocID="{7773E333-D64C-46E0-BFFB-1ABFC80A563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B69662-1BE8-417A-BC23-417EA909952F}" srcId="{5119293E-CFF1-40DC-91B0-4ADC169E690A}" destId="{7773E333-D64C-46E0-BFFB-1ABFC80A563C}" srcOrd="2" destOrd="0" parTransId="{349CA876-3C43-4618-B661-611E3D74539A}" sibTransId="{2839478F-D08F-4173-8D65-0648A498D4AD}"/>
    <dgm:cxn modelId="{87765968-9DE7-4676-A1BF-BBF0E3DBCA66}" type="presOf" srcId="{2D28ACD1-25D9-461F-AFFA-AF0D4524C925}" destId="{6F5EA069-494E-4CD1-9E5E-3F58FF91F5FF}" srcOrd="0" destOrd="0" presId="urn:microsoft.com/office/officeart/2005/8/layout/process1"/>
    <dgm:cxn modelId="{3C5BA80F-EA15-475A-AD22-845406CFCB3B}" type="presOf" srcId="{4BF9180C-3D66-4B05-B512-DB0404B3D62A}" destId="{BC74093D-3DF0-4AC9-A865-8E35C87E016C}" srcOrd="0" destOrd="0" presId="urn:microsoft.com/office/officeart/2005/8/layout/process1"/>
    <dgm:cxn modelId="{B2CCDC51-17AA-49A9-90F0-AA84BF65CD8F}" type="presOf" srcId="{0643BB84-6196-4D47-953E-29DD7A990B54}" destId="{92D9BE5F-5428-48C0-8B71-11A06E55A42D}" srcOrd="0" destOrd="0" presId="urn:microsoft.com/office/officeart/2005/8/layout/process1"/>
    <dgm:cxn modelId="{274F7139-0367-43AB-805F-99F4E2948D91}" type="presOf" srcId="{0643BB84-6196-4D47-953E-29DD7A990B54}" destId="{339198E5-BA16-4E24-8248-265C23FDCCD5}" srcOrd="1" destOrd="0" presId="urn:microsoft.com/office/officeart/2005/8/layout/process1"/>
    <dgm:cxn modelId="{9678E520-DA97-4D9C-939A-4DCF9B11AA2F}" srcId="{5119293E-CFF1-40DC-91B0-4ADC169E690A}" destId="{740F11C0-1918-4491-8E8D-F9E393D6DC62}" srcOrd="1" destOrd="0" parTransId="{2CB00DC9-C7F6-4607-93B1-38F3306CD7C1}" sibTransId="{4BF9180C-3D66-4B05-B512-DB0404B3D62A}"/>
    <dgm:cxn modelId="{4A769CA4-299A-415F-9EAA-DF2A946246BB}" srcId="{5119293E-CFF1-40DC-91B0-4ADC169E690A}" destId="{2D28ACD1-25D9-461F-AFFA-AF0D4524C925}" srcOrd="0" destOrd="0" parTransId="{C8C4723F-FA93-47BC-A192-A522C3D631BB}" sibTransId="{0643BB84-6196-4D47-953E-29DD7A990B54}"/>
    <dgm:cxn modelId="{9CE707AE-0A61-4580-BC78-82706C29E080}" type="presOf" srcId="{7773E333-D64C-46E0-BFFB-1ABFC80A563C}" destId="{AEDB51C8-D1F4-496B-B4DF-5329362ECC57}" srcOrd="0" destOrd="0" presId="urn:microsoft.com/office/officeart/2005/8/layout/process1"/>
    <dgm:cxn modelId="{15606F48-E120-4DA7-981B-F7F555C0AC07}" type="presOf" srcId="{740F11C0-1918-4491-8E8D-F9E393D6DC62}" destId="{1C7F462B-514B-487F-A5DD-88403B182C44}" srcOrd="0" destOrd="0" presId="urn:microsoft.com/office/officeart/2005/8/layout/process1"/>
    <dgm:cxn modelId="{38439CEE-62C7-4721-97A1-4EB9B6936104}" type="presOf" srcId="{5119293E-CFF1-40DC-91B0-4ADC169E690A}" destId="{D193706C-23D0-466A-B0EF-8C9A48A29242}" srcOrd="0" destOrd="0" presId="urn:microsoft.com/office/officeart/2005/8/layout/process1"/>
    <dgm:cxn modelId="{68411D06-892F-4424-A2F6-769AC0B48E8E}" type="presOf" srcId="{4BF9180C-3D66-4B05-B512-DB0404B3D62A}" destId="{6DA5BF30-F533-4E18-AD9E-A0F6A238E33E}" srcOrd="1" destOrd="0" presId="urn:microsoft.com/office/officeart/2005/8/layout/process1"/>
    <dgm:cxn modelId="{A90515F5-2AC2-4A46-9EC3-B7BA0FD4D38F}" type="presParOf" srcId="{D193706C-23D0-466A-B0EF-8C9A48A29242}" destId="{6F5EA069-494E-4CD1-9E5E-3F58FF91F5FF}" srcOrd="0" destOrd="0" presId="urn:microsoft.com/office/officeart/2005/8/layout/process1"/>
    <dgm:cxn modelId="{C829D5E0-5311-4879-A168-A1F34ACBB1D5}" type="presParOf" srcId="{D193706C-23D0-466A-B0EF-8C9A48A29242}" destId="{92D9BE5F-5428-48C0-8B71-11A06E55A42D}" srcOrd="1" destOrd="0" presId="urn:microsoft.com/office/officeart/2005/8/layout/process1"/>
    <dgm:cxn modelId="{191CACEA-E206-48BA-9D5E-EA77B25567CE}" type="presParOf" srcId="{92D9BE5F-5428-48C0-8B71-11A06E55A42D}" destId="{339198E5-BA16-4E24-8248-265C23FDCCD5}" srcOrd="0" destOrd="0" presId="urn:microsoft.com/office/officeart/2005/8/layout/process1"/>
    <dgm:cxn modelId="{5CC235BD-327C-4B4A-B8B8-E62D7BB06544}" type="presParOf" srcId="{D193706C-23D0-466A-B0EF-8C9A48A29242}" destId="{1C7F462B-514B-487F-A5DD-88403B182C44}" srcOrd="2" destOrd="0" presId="urn:microsoft.com/office/officeart/2005/8/layout/process1"/>
    <dgm:cxn modelId="{B0DC1FCF-1051-4441-94C4-934118746544}" type="presParOf" srcId="{D193706C-23D0-466A-B0EF-8C9A48A29242}" destId="{BC74093D-3DF0-4AC9-A865-8E35C87E016C}" srcOrd="3" destOrd="0" presId="urn:microsoft.com/office/officeart/2005/8/layout/process1"/>
    <dgm:cxn modelId="{E3B8FCD5-315F-4787-9008-AD57CCA10048}" type="presParOf" srcId="{BC74093D-3DF0-4AC9-A865-8E35C87E016C}" destId="{6DA5BF30-F533-4E18-AD9E-A0F6A238E33E}" srcOrd="0" destOrd="0" presId="urn:microsoft.com/office/officeart/2005/8/layout/process1"/>
    <dgm:cxn modelId="{AC7D2D0B-C2E3-4441-8814-95040E659DB5}" type="presParOf" srcId="{D193706C-23D0-466A-B0EF-8C9A48A29242}" destId="{AEDB51C8-D1F4-496B-B4DF-5329362ECC5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02F07-D6A9-46A5-9807-EBF6C9F5B2DD}">
      <dsp:nvSpPr>
        <dsp:cNvPr id="0" name=""/>
        <dsp:cNvSpPr/>
      </dsp:nvSpPr>
      <dsp:spPr>
        <a:xfrm rot="16200000">
          <a:off x="-423489" y="425996"/>
          <a:ext cx="3311524" cy="245953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0" tIns="0" rIns="13970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Build zero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Requirements Analysis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Prototypes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Static UI for the App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2507" y="662305"/>
        <a:ext cx="2459532" cy="1986914"/>
      </dsp:txXfrm>
    </dsp:sp>
    <dsp:sp modelId="{DAD9059A-916A-4916-A2A8-B42491568DD3}">
      <dsp:nvSpPr>
        <dsp:cNvPr id="0" name=""/>
        <dsp:cNvSpPr/>
      </dsp:nvSpPr>
      <dsp:spPr>
        <a:xfrm rot="16200000">
          <a:off x="2220507" y="425996"/>
          <a:ext cx="3311524" cy="245953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0" tIns="0" rIns="13970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Build One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Finalize Database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Dynamic UI for WEB app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Connection with database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2646503" y="662305"/>
        <a:ext cx="2459532" cy="1986914"/>
      </dsp:txXfrm>
    </dsp:sp>
    <dsp:sp modelId="{25A33852-3C4B-4406-8856-3A4D6201948C}">
      <dsp:nvSpPr>
        <dsp:cNvPr id="0" name=""/>
        <dsp:cNvSpPr/>
      </dsp:nvSpPr>
      <dsp:spPr>
        <a:xfrm rot="16200000">
          <a:off x="4864505" y="425996"/>
          <a:ext cx="3311524" cy="245953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0" tIns="0" rIns="13970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Build Two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Dynamic UI for the iOS app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Scanner functionality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Connecting both the applications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5290501" y="662305"/>
        <a:ext cx="2459532" cy="1986914"/>
      </dsp:txXfrm>
    </dsp:sp>
    <dsp:sp modelId="{86146B22-5360-4D1B-AC91-3378F10134EE}">
      <dsp:nvSpPr>
        <dsp:cNvPr id="0" name=""/>
        <dsp:cNvSpPr/>
      </dsp:nvSpPr>
      <dsp:spPr>
        <a:xfrm rot="16200000">
          <a:off x="7508502" y="425996"/>
          <a:ext cx="3311524" cy="245953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0" tIns="0" rIns="13970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Build Three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Testing the functionalities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Documenting the changes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7934498" y="662305"/>
        <a:ext cx="2459532" cy="19869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02F07-D6A9-46A5-9807-EBF6C9F5B2DD}">
      <dsp:nvSpPr>
        <dsp:cNvPr id="0" name=""/>
        <dsp:cNvSpPr/>
      </dsp:nvSpPr>
      <dsp:spPr>
        <a:xfrm rot="16200000">
          <a:off x="-851716" y="854037"/>
          <a:ext cx="3986213" cy="227813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Requirements Gathering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Requirements specification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Team and standup Meetings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Use Case documentation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2322" y="797242"/>
        <a:ext cx="2278137" cy="2391727"/>
      </dsp:txXfrm>
    </dsp:sp>
    <dsp:sp modelId="{DAD9059A-916A-4916-A2A8-B42491568DD3}">
      <dsp:nvSpPr>
        <dsp:cNvPr id="0" name=""/>
        <dsp:cNvSpPr/>
      </dsp:nvSpPr>
      <dsp:spPr>
        <a:xfrm rot="16200000">
          <a:off x="1597281" y="854037"/>
          <a:ext cx="3986213" cy="227813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PMP Plan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Implementation Strategy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Choosing appropriate tools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Appropriate language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2451319" y="797242"/>
        <a:ext cx="2278137" cy="2391727"/>
      </dsp:txXfrm>
    </dsp:sp>
    <dsp:sp modelId="{25A33852-3C4B-4406-8856-3A4D6201948C}">
      <dsp:nvSpPr>
        <dsp:cNvPr id="0" name=""/>
        <dsp:cNvSpPr/>
      </dsp:nvSpPr>
      <dsp:spPr>
        <a:xfrm rot="16200000">
          <a:off x="4046280" y="854037"/>
          <a:ext cx="3986213" cy="227813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Iteration Plan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Description of tasks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Schedule, division of responsibilities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4900318" y="797242"/>
        <a:ext cx="2278137" cy="2391727"/>
      </dsp:txXfrm>
    </dsp:sp>
    <dsp:sp modelId="{EA2D5D8D-3FD5-4FE4-B7E8-BF78685C4C76}">
      <dsp:nvSpPr>
        <dsp:cNvPr id="0" name=""/>
        <dsp:cNvSpPr/>
      </dsp:nvSpPr>
      <dsp:spPr>
        <a:xfrm rot="16200000">
          <a:off x="6495278" y="854037"/>
          <a:ext cx="3986213" cy="2278137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Testing Strategy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Debugging the system using the Test suite  document and test strategy.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7349316" y="797242"/>
        <a:ext cx="2278137" cy="23917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EA069-494E-4CD1-9E5E-3F58FF91F5FF}">
      <dsp:nvSpPr>
        <dsp:cNvPr id="0" name=""/>
        <dsp:cNvSpPr/>
      </dsp:nvSpPr>
      <dsp:spPr>
        <a:xfrm>
          <a:off x="7143" y="6055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Build 0 </a:t>
          </a:r>
          <a:endParaRPr lang="en-US" sz="2100" kern="1200" dirty="0"/>
        </a:p>
      </dsp:txBody>
      <dsp:txXfrm>
        <a:off x="44665" y="43577"/>
        <a:ext cx="2060143" cy="1206068"/>
      </dsp:txXfrm>
    </dsp:sp>
    <dsp:sp modelId="{92D9BE5F-5428-48C0-8B71-11A06E55A42D}">
      <dsp:nvSpPr>
        <dsp:cNvPr id="0" name=""/>
        <dsp:cNvSpPr/>
      </dsp:nvSpPr>
      <dsp:spPr>
        <a:xfrm>
          <a:off x="2355850" y="381848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355850" y="487753"/>
        <a:ext cx="316861" cy="317716"/>
      </dsp:txXfrm>
    </dsp:sp>
    <dsp:sp modelId="{1C7F462B-514B-487F-A5DD-88403B182C44}">
      <dsp:nvSpPr>
        <dsp:cNvPr id="0" name=""/>
        <dsp:cNvSpPr/>
      </dsp:nvSpPr>
      <dsp:spPr>
        <a:xfrm>
          <a:off x="2996406" y="6055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</a:t>
          </a:r>
          <a:endParaRPr lang="en-US" sz="2100" kern="1200" dirty="0"/>
        </a:p>
      </dsp:txBody>
      <dsp:txXfrm>
        <a:off x="3033928" y="43577"/>
        <a:ext cx="2060143" cy="1206068"/>
      </dsp:txXfrm>
    </dsp:sp>
    <dsp:sp modelId="{BC74093D-3DF0-4AC9-A865-8E35C87E016C}">
      <dsp:nvSpPr>
        <dsp:cNvPr id="0" name=""/>
        <dsp:cNvSpPr/>
      </dsp:nvSpPr>
      <dsp:spPr>
        <a:xfrm>
          <a:off x="5345112" y="381848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5345112" y="487753"/>
        <a:ext cx="316861" cy="317716"/>
      </dsp:txXfrm>
    </dsp:sp>
    <dsp:sp modelId="{AEDB51C8-D1F4-496B-B4DF-5329362ECC57}">
      <dsp:nvSpPr>
        <dsp:cNvPr id="0" name=""/>
        <dsp:cNvSpPr/>
      </dsp:nvSpPr>
      <dsp:spPr>
        <a:xfrm>
          <a:off x="5985668" y="6055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Tested and ready for Integration- Build 0</a:t>
          </a:r>
          <a:endParaRPr lang="en-US" sz="2100" kern="1200" dirty="0"/>
        </a:p>
      </dsp:txBody>
      <dsp:txXfrm>
        <a:off x="6023190" y="43577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054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5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6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486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98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09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86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35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94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3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6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3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5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1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2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6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8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4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0374A3D-E549-4259-8714-A9DCBD56E69C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69CE304-8936-478E-AEC3-58FE262EB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696" y="862712"/>
            <a:ext cx="9344297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Student Attendance Tracker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035238" y="3402987"/>
            <a:ext cx="5848868" cy="550333"/>
          </a:xfrm>
        </p:spPr>
        <p:txBody>
          <a:bodyPr>
            <a:no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Team B – Code Green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 Sirisha Vanamali, </a:t>
            </a:r>
            <a:r>
              <a:rPr lang="en-US" sz="1600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Vamsi</a:t>
            </a:r>
            <a:r>
              <a:rPr lang="en-US" sz="1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Devalla</a:t>
            </a:r>
            <a:r>
              <a:rPr lang="en-US" sz="1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, Rohith Babu Sadhu, </a:t>
            </a:r>
            <a:r>
              <a:rPr lang="en-US" sz="1600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Sairam</a:t>
            </a:r>
            <a:r>
              <a:rPr lang="en-US" sz="1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Mamidala</a:t>
            </a:r>
            <a:r>
              <a:rPr lang="en-US" sz="1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Algerian" panose="04020705040A02060702" pitchFamily="82" charset="0"/>
              </a:rPr>
              <a:t>Vipul</a:t>
            </a:r>
            <a:r>
              <a:rPr lang="en-US" sz="1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 Reddy, Shankar Rao.</a:t>
            </a:r>
            <a:endParaRPr lang="en-US" sz="1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73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63731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Challenges Faced and How did we overcome?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4950820"/>
            <a:ext cx="10394707" cy="1776551"/>
          </a:xfrm>
        </p:spPr>
        <p:txBody>
          <a:bodyPr>
            <a:noAutofit/>
          </a:bodyPr>
          <a:lstStyle/>
          <a:p>
            <a:r>
              <a:rPr lang="e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the Unique QR code for each time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google API for generation of the QR code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Scanning the QR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google API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a team of seven members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the iteration plan and pushing the working code end of every week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Honesty among team members in expressing the difficulties and issues.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Image result for h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968" y="685799"/>
            <a:ext cx="1282979" cy="128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8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Iteration Plan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2" descr="Trapezoi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8456966"/>
              </p:ext>
            </p:extLst>
          </p:nvPr>
        </p:nvGraphicFramePr>
        <p:xfrm>
          <a:off x="685800" y="2063750"/>
          <a:ext cx="10396538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51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Change of planes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2" descr="Trapezoid list showing 4 groups arranged from left to right with task descriptions under each group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6150253"/>
              </p:ext>
            </p:extLst>
          </p:nvPr>
        </p:nvGraphicFramePr>
        <p:xfrm>
          <a:off x="1069354" y="2033996"/>
          <a:ext cx="9629775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784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738" y="267789"/>
            <a:ext cx="10396882" cy="115196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Testing Strategy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901337" y="1419754"/>
            <a:ext cx="9628632" cy="30216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4 builds having several core functionalities being developed in an incremental fashion.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build is a collection of several functionalities which are tested by the responsible individual.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build went through rigorous testing after every release.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used the test suite to test each build and respective functionality.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11283254"/>
              </p:ext>
            </p:extLst>
          </p:nvPr>
        </p:nvGraphicFramePr>
        <p:xfrm>
          <a:off x="1807179" y="4441371"/>
          <a:ext cx="8128000" cy="1293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9800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Testing techniques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the functionalities of the application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each and every method of the application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W3c tool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validating the input fields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760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Bugs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1"/>
                </a:solidFill>
              </a:rPr>
              <a:t>Identified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changes can be made by the developer only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qr. QR code doesn’t change when we go through history page yet again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 in place to avoid erroneous data input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Login for 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1008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Limitations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3311189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for the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users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user can sign up for the web application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can only be maintained by the maintenance person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484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331118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 Application - Check.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- Check.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 and bug identification - In Progress.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file for Web Application - In progress.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changes - In progress.</a:t>
            </a:r>
          </a:p>
        </p:txBody>
      </p:sp>
    </p:spTree>
    <p:extLst>
      <p:ext uri="{BB962C8B-B14F-4D97-AF65-F5344CB8AC3E}">
        <p14:creationId xmlns:p14="http://schemas.microsoft.com/office/powerpoint/2010/main" val="466284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Contents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1" y="2533659"/>
            <a:ext cx="10396883" cy="331118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systems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 Analysis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faced and Implemented changes.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Iteration Plan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Flow.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Testing process.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Bugs and their impact.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Status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4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761981" indent="-457189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systems which consumes a lot of time and requires physical effort.</a:t>
            </a:r>
          </a:p>
          <a:p>
            <a:pPr marL="761981" indent="-457189" algn="just"/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system which could over come the existing challenges and which would save the time and money of a user.</a:t>
            </a:r>
          </a:p>
          <a:p>
            <a:pPr marL="761981" indent="-457189" algn="just"/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 we are using different traditional ways which  have certain limitations, ignoring them would make people easier to abuse them.</a:t>
            </a:r>
          </a:p>
          <a:p>
            <a:pPr marL="761981" indent="-457189" algn="just"/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using the QR codes for tracking the attendance of the students.</a:t>
            </a:r>
          </a:p>
        </p:txBody>
      </p:sp>
    </p:spTree>
    <p:extLst>
      <p:ext uri="{BB962C8B-B14F-4D97-AF65-F5344CB8AC3E}">
        <p14:creationId xmlns:p14="http://schemas.microsoft.com/office/powerpoint/2010/main" val="254700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Exiting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Magnetic chip readers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new hardware devices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constraint 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sheet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constraint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abuse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call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constraint</a:t>
            </a:r>
          </a:p>
          <a:p>
            <a:pPr marL="457200" lv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Finger Prints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 </a:t>
            </a:r>
          </a:p>
          <a:p>
            <a:pPr marL="914400"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new hardware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666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Requirements now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1" y="1736725"/>
            <a:ext cx="4489704" cy="3987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Stand-alone application.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QR code Generation.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QR code Display.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 the students attendance.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Feedback</a:t>
            </a:r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6310865" y="1736725"/>
            <a:ext cx="4493424" cy="398678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</a:p>
          <a:p>
            <a:r>
              <a:rPr lang="en-US" sz="2400" dirty="0" smtClean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using JavaScript and node JS.</a:t>
            </a:r>
          </a:p>
          <a:p>
            <a:r>
              <a:rPr lang="en-US" sz="2400" dirty="0" smtClean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</a:t>
            </a:r>
          </a:p>
          <a:p>
            <a:r>
              <a:rPr lang="en-US" sz="2400" dirty="0" smtClean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 code Generation.</a:t>
            </a:r>
          </a:p>
          <a:p>
            <a:r>
              <a:rPr lang="en-US" sz="2400" dirty="0" smtClean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 code Display.</a:t>
            </a:r>
          </a:p>
          <a:p>
            <a:r>
              <a:rPr lang="en-US" sz="2400" dirty="0" smtClean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the students attendance.</a:t>
            </a:r>
          </a:p>
          <a:p>
            <a:r>
              <a:rPr lang="en-US" sz="2400" dirty="0" smtClean="0">
                <a:solidFill>
                  <a:srgbClr val="3C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Appropriate Feedback</a:t>
            </a:r>
            <a:endParaRPr lang="en-US" dirty="0">
              <a:solidFill>
                <a:srgbClr val="3C47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81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Requirements now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088797" y="1837765"/>
            <a:ext cx="4493424" cy="398678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 application – tabbed.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Login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courses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registered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attendance percentage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Feedback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685801" y="1724297"/>
            <a:ext cx="4489704" cy="3986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 application.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Login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 and Capture QR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courses registered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attendance percentage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Feedback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39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793" y="58193"/>
            <a:ext cx="10396882" cy="115196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 flow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7180203" y="1936361"/>
            <a:ext cx="1730003" cy="2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248326" y="1936361"/>
            <a:ext cx="1828780" cy="0"/>
          </a:xfrm>
          <a:prstGeom prst="line">
            <a:avLst/>
          </a:prstGeom>
          <a:ln w="234950" cap="flat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4793" y="1243411"/>
            <a:ext cx="2951384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4410" y="1314544"/>
            <a:ext cx="22321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cap="none" spc="0" dirty="0" smtClean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</a:t>
            </a:r>
            <a:endParaRPr lang="en-US" sz="4000" cap="none" spc="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Flowchart: Magnetic Disk 7"/>
          <p:cNvSpPr/>
          <p:nvPr/>
        </p:nvSpPr>
        <p:spPr>
          <a:xfrm>
            <a:off x="5057865" y="839093"/>
            <a:ext cx="2103097" cy="2194536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900" dirty="0" smtClean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Database</a:t>
            </a:r>
            <a:endParaRPr lang="en-US" sz="390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1419" y="1299155"/>
            <a:ext cx="148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Generates QR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1419" y="2191707"/>
            <a:ext cx="134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Stored in DB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4543" y="1908897"/>
            <a:ext cx="173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965385" y="1417200"/>
            <a:ext cx="2951384" cy="118870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530378" y="1442771"/>
            <a:ext cx="18213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cap="none" spc="0" dirty="0" smtClean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Student</a:t>
            </a:r>
            <a:endParaRPr lang="en-US" sz="4000" cap="none" spc="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36625" y="2062786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iOS Application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17589" y="2174087"/>
            <a:ext cx="17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Compared in DB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96702" y="1414032"/>
            <a:ext cx="95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Scan QR</a:t>
            </a:r>
            <a:endParaRPr lang="en-US" dirty="0"/>
          </a:p>
        </p:txBody>
      </p:sp>
      <p:sp>
        <p:nvSpPr>
          <p:cNvPr id="17" name="Diamond 16"/>
          <p:cNvSpPr/>
          <p:nvPr/>
        </p:nvSpPr>
        <p:spPr>
          <a:xfrm>
            <a:off x="7160962" y="3675307"/>
            <a:ext cx="1992736" cy="191317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096000" y="4634660"/>
            <a:ext cx="1064963" cy="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3"/>
          </p:cNvCxnSpPr>
          <p:nvPr/>
        </p:nvCxnSpPr>
        <p:spPr>
          <a:xfrm flipH="1" flipV="1">
            <a:off x="6109414" y="3033629"/>
            <a:ext cx="22799" cy="160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506165" y="4408687"/>
            <a:ext cx="142513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QR Match</a:t>
            </a:r>
            <a:endParaRPr lang="en-US" sz="2400" cap="none" spc="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63302" y="4265328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85047" y="3707507"/>
            <a:ext cx="179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Mark Attendance as Present In DB</a:t>
            </a:r>
            <a:endParaRPr lang="en-US" dirty="0"/>
          </a:p>
        </p:txBody>
      </p:sp>
      <p:cxnSp>
        <p:nvCxnSpPr>
          <p:cNvPr id="23" name="Elbow Connector 22"/>
          <p:cNvCxnSpPr>
            <a:stCxn id="12" idx="2"/>
            <a:endCxn id="17" idx="0"/>
          </p:cNvCxnSpPr>
          <p:nvPr/>
        </p:nvCxnSpPr>
        <p:spPr>
          <a:xfrm rot="5400000">
            <a:off x="8764504" y="1998734"/>
            <a:ext cx="1069400" cy="22837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7" idx="3"/>
          </p:cNvCxnSpPr>
          <p:nvPr/>
        </p:nvCxnSpPr>
        <p:spPr>
          <a:xfrm>
            <a:off x="9153698" y="4631896"/>
            <a:ext cx="2198077" cy="27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11351775" y="2605907"/>
            <a:ext cx="1" cy="2028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965228" y="420230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449745" y="4765212"/>
            <a:ext cx="1902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Alert saying that QR doesn’t 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7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4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22" presetClass="entr" presetSubtype="2" repeatCount="4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Technologies used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85801" y="1844907"/>
            <a:ext cx="5088712" cy="251285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Swift 3.0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work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</a:p>
          <a:p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5991795" y="1843940"/>
            <a:ext cx="5088713" cy="251285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  <a:p>
            <a:pPr lvl="1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547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Challenges Faced and How did we overcome?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1" y="1837765"/>
            <a:ext cx="10396883" cy="3504943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Finalizing the language and Finalizing the type of application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of expertise on different languages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Finalizing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database for iOS and web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discussions on all the pros and cons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 from other team members</a:t>
            </a:r>
          </a:p>
        </p:txBody>
      </p:sp>
      <p:pic>
        <p:nvPicPr>
          <p:cNvPr id="4" name="Picture 4" descr="Image result for h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133" y="585507"/>
            <a:ext cx="13525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79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78</TotalTime>
  <Words>703</Words>
  <Application>Microsoft Office PowerPoint</Application>
  <PresentationFormat>Widescreen</PresentationFormat>
  <Paragraphs>170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Algerian</vt:lpstr>
      <vt:lpstr>Arial</vt:lpstr>
      <vt:lpstr>Impact</vt:lpstr>
      <vt:lpstr>Times New Roman</vt:lpstr>
      <vt:lpstr>Main Event</vt:lpstr>
      <vt:lpstr>Student Attendance Tracker</vt:lpstr>
      <vt:lpstr>Contents</vt:lpstr>
      <vt:lpstr>Problem Statement</vt:lpstr>
      <vt:lpstr>Exiting system</vt:lpstr>
      <vt:lpstr>Requirements now</vt:lpstr>
      <vt:lpstr>Requirements now</vt:lpstr>
      <vt:lpstr>Data flow</vt:lpstr>
      <vt:lpstr>Technologies used</vt:lpstr>
      <vt:lpstr>Challenges Faced and How did we overcome?</vt:lpstr>
      <vt:lpstr>Challenges Faced and How did we overcome?</vt:lpstr>
      <vt:lpstr>Iteration Plan</vt:lpstr>
      <vt:lpstr>Change of planes</vt:lpstr>
      <vt:lpstr>Testing Strategy</vt:lpstr>
      <vt:lpstr>Testing techniques</vt:lpstr>
      <vt:lpstr>Bugs Identified</vt:lpstr>
      <vt:lpstr>Limitations</vt:lpstr>
      <vt:lpstr>Status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Sadhu,Rohith Babu</dc:creator>
  <cp:lastModifiedBy>Sadhu,Rohith Babu</cp:lastModifiedBy>
  <cp:revision>29</cp:revision>
  <dcterms:created xsi:type="dcterms:W3CDTF">2017-11-13T22:18:41Z</dcterms:created>
  <dcterms:modified xsi:type="dcterms:W3CDTF">2017-11-15T22:47:50Z</dcterms:modified>
</cp:coreProperties>
</file>