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17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1" r:id="rId6"/>
    <p:sldId id="269" r:id="rId7"/>
    <p:sldId id="274" r:id="rId8"/>
    <p:sldId id="272" r:id="rId9"/>
    <p:sldId id="273" r:id="rId10"/>
    <p:sldId id="262" r:id="rId11"/>
    <p:sldId id="261" r:id="rId12"/>
    <p:sldId id="266" r:id="rId13"/>
    <p:sldId id="267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DDDDDD"/>
    <a:srgbClr val="D61804"/>
    <a:srgbClr val="59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23803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1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4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7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24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11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25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6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14B5-D6B5-4181-83CD-709C891308F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A2B0-52B3-4A30-8FEF-FDD96AB0E427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8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241F5-22A3-4733-A025-028C15D5847E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50A-F428-4A23-963E-F054CB37C30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4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3C6E-748B-42CF-B665-E2F61C1238D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39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8171-4E96-4B7F-86D2-C883AA8F0FF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7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4BC4-5094-4226-B51C-B3616096189D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C317-E5F4-4777-A940-02E3A9A6DB86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26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39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08CF-8349-4D2E-B81F-52338022C962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749-C08D-485C-999E-C872B2E793C5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2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C39-C404-4328-887C-B0DBFAF37BC3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8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83BC-D3F0-4D03-B040-E858D8A74D3B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C594-3B73-46FB-812B-AC0109C3993A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D311A-4759-4DF5-BC04-B9647693FCA0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98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47E3-0420-4D61-9336-80DEA03E5DDA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2DF-44D9-44E1-B876-6EFA776C69C9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BF66-7432-4788-BBC7-0334E961401F}" type="datetime1">
              <a:rPr lang="en-US" smtClean="0"/>
              <a:t>10/9/2017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941909" y="714696"/>
            <a:ext cx="6686549" cy="169708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Student Attendance Tracking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065200" y="2411782"/>
            <a:ext cx="6686549" cy="84471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 - Code </a:t>
            </a:r>
            <a:r>
              <a:rPr lang="e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0503" y="3137698"/>
            <a:ext cx="70623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Sirisha Vanamali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 Babu </a:t>
            </a: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Sadhu</a:t>
            </a:r>
          </a:p>
          <a:p>
            <a:pPr marL="411480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Vamsi Devalla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Kumar Mamidala</a:t>
            </a:r>
          </a:p>
          <a:p>
            <a:pPr marL="4114800" lvl="0" indent="457200" algn="ctr"/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Subba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 Pothireddy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Vipul Reddy Madadi</a:t>
            </a:r>
          </a:p>
          <a:p>
            <a:pPr marL="4114800" lvl="0" indent="45720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Shankar Rao Vallapurapu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Challenging issues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1797978" y="1417833"/>
            <a:ext cx="7034322" cy="31510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common database for iOS and web application.</a:t>
            </a:r>
          </a:p>
          <a:p>
            <a:pPr marL="0" indent="0">
              <a:buNone/>
            </a:pPr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Project in Node.js.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the swift code in iOS-11.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in Swift 4.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10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61" y="1417833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81" y="2069428"/>
            <a:ext cx="490712" cy="494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87702" y="445025"/>
            <a:ext cx="7044598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Status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87702" y="1428107"/>
            <a:ext cx="7044597" cy="31407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all the functionalities in web application (Instructor point of view).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developing the iOS application completed login and signup functionalities.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all the changes from GDP-I to GDP-II.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11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767154" y="445025"/>
            <a:ext cx="7065146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solidFill>
                  <a:schemeClr val="tx1"/>
                </a:solidFill>
                <a:highlight>
                  <a:srgbClr val="FFFFFF"/>
                </a:highlight>
                <a:latin typeface="Calisto MT" panose="02040603050505030304" pitchFamily="18" charset="0"/>
                <a:cs typeface="Times New Roman" panose="02020603050405020304" pitchFamily="18" charset="0"/>
              </a:rPr>
              <a:t>Implementation Strategy</a:t>
            </a:r>
            <a:endParaRPr lang="en" sz="3200" b="1" dirty="0">
              <a:solidFill>
                <a:schemeClr val="tx1"/>
              </a:solidFill>
              <a:highlight>
                <a:srgbClr val="FFFFFF"/>
              </a:highlight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12</a:t>
            </a:fld>
            <a:endParaRPr lang="en" b="1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76935" y="1218858"/>
            <a:ext cx="1786759" cy="9564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Zero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77510" y="1738573"/>
            <a:ext cx="1786759" cy="9564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One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74071" y="2756890"/>
            <a:ext cx="1786759" cy="9564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Two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024356" y="3577982"/>
            <a:ext cx="1786759" cy="9564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Three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105" y="1218858"/>
            <a:ext cx="4014952" cy="1647682"/>
          </a:xfrm>
          <a:prstGeom prst="rect">
            <a:avLst/>
          </a:prstGeom>
          <a:solidFill>
            <a:srgbClr val="80808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 – Week 4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99169" y="2695014"/>
            <a:ext cx="3821987" cy="1899770"/>
          </a:xfrm>
          <a:prstGeom prst="rect">
            <a:avLst/>
          </a:prstGeom>
          <a:solidFill>
            <a:srgbClr val="80808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5 – Week 8</a:t>
            </a:r>
          </a:p>
        </p:txBody>
      </p:sp>
      <p:sp>
        <p:nvSpPr>
          <p:cNvPr id="14" name="Bent Arrow 13"/>
          <p:cNvSpPr/>
          <p:nvPr/>
        </p:nvSpPr>
        <p:spPr>
          <a:xfrm flipV="1">
            <a:off x="3016468" y="2866540"/>
            <a:ext cx="2182701" cy="1232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3650446" y="3667612"/>
            <a:ext cx="1338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Milestone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1777428" y="445025"/>
            <a:ext cx="705487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200" b="1" dirty="0">
                <a:latin typeface="Calisto MT" panose="02040603050505030304" pitchFamily="18" charset="0"/>
                <a:cs typeface="Times New Roman" panose="02020603050405020304" pitchFamily="18" charset="0"/>
              </a:rPr>
              <a:t>Estimated efforts for completion of the project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777428" y="1551397"/>
            <a:ext cx="7054871" cy="30174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>
              <a:buClr>
                <a:srgbClr val="000000"/>
              </a:buClr>
            </a:pPr>
            <a:endParaRPr lang="e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of now, we had a code of around 3000 lines (web application and iOS application).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have another 2000 lines of code.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buClr>
                <a:srgbClr val="000000"/>
              </a:buClr>
            </a:pPr>
            <a:r>
              <a:rPr lang="e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spent 6 weeks (15 hrs per week * 7 members) for this progress.</a:t>
            </a:r>
          </a:p>
          <a:p>
            <a:pPr marL="571500" indent="-342900" algn="just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expecting to complete this project in coming 3 weeks and test all the cases in the remaining weeks before submission.</a:t>
            </a:r>
            <a:endParaRPr lang="e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 algn="just">
              <a:spcBef>
                <a:spcPts val="1000"/>
              </a:spcBef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Equal distribution of tasks among team members.</a:t>
            </a:r>
          </a:p>
          <a:p>
            <a:pPr marL="0" indent="0" algn="just">
              <a:spcBef>
                <a:spcPts val="1000"/>
              </a:spcBef>
              <a:buNone/>
            </a:pPr>
            <a:endParaRPr sz="2400" dirty="0">
              <a:solidFill>
                <a:srgbClr val="404040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56" y="1485343"/>
            <a:ext cx="6683765" cy="960668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 we satisfy our Managers?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ready to fund us?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4621" y="4741596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14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6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>
                <a:solidFill>
                  <a:schemeClr val="accent6">
                    <a:lumMod val="50000"/>
                  </a:schemeClr>
                </a:solidFill>
                <a:latin typeface="Calisto MT" panose="02040603050505030304" pitchFamily="18" charset="0"/>
              </a:rPr>
              <a:t>Contents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797978" y="1448656"/>
            <a:ext cx="7034322" cy="311124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its core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– Completed, In Progress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Challenging </a:t>
            </a:r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</a:p>
          <a:p>
            <a:pPr marL="571500" indent="-342900"/>
            <a:r>
              <a:rPr lang="e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2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7978" y="445025"/>
            <a:ext cx="7034322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Introduction</a:t>
            </a:r>
            <a:endParaRPr lang="en" sz="3200" b="1" dirty="0">
              <a:latin typeface="Calisto MT" panose="02040603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7978" y="1407559"/>
            <a:ext cx="7034322" cy="31613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342900" algn="just"/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develop a system which makes the life of an instructor easy in terms of tracking the attendance of a student with minimum effort.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571500" indent="-342900" algn="just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</a:t>
            </a:r>
            <a:r>
              <a:rPr lang="e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3</a:t>
            </a:fld>
            <a:endParaRPr lang="e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 smtClean="0">
                <a:latin typeface="Calisto MT" panose="02040603050505030304" pitchFamily="18" charset="0"/>
                <a:cs typeface="Times New Roman" panose="02020603050405020304" pitchFamily="18" charset="0"/>
              </a:rPr>
              <a:t>Modules and its core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Scan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QR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both Students and Instructors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74348" y="4792968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4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Tasks - Completed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Logout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Add/Remove Courses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the Students who registered in instructor courses.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View/Modify attendance percentage for the students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edit user details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5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92" y="1659525"/>
            <a:ext cx="490712" cy="494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073565"/>
            <a:ext cx="490712" cy="494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54" y="2551717"/>
            <a:ext cx="490712" cy="4947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61" y="2867570"/>
            <a:ext cx="490712" cy="494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55" y="3209075"/>
            <a:ext cx="490712" cy="494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63" y="3746596"/>
            <a:ext cx="490712" cy="49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47" y="4042352"/>
            <a:ext cx="490712" cy="49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Tasks - In progress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28750"/>
            <a:ext cx="6686550" cy="3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QR code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 according to the courses he/she registered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logged out, cannot login within 24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6159" y="4731323"/>
            <a:ext cx="584825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6</a:t>
            </a:fld>
            <a:endParaRPr lang="e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36046" y="4784465"/>
            <a:ext cx="584825" cy="273844"/>
          </a:xfrm>
        </p:spPr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solidFill>
                  <a:srgbClr val="FF0000"/>
                </a:solidFill>
              </a:rPr>
              <a:t>7</a:t>
            </a:fld>
            <a:endParaRPr lang="en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dem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70" y="843626"/>
            <a:ext cx="3573516" cy="367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65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Iteration Plan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85" y="1282261"/>
            <a:ext cx="7644774" cy="36891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8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listo MT" panose="02040603050505030304" pitchFamily="18" charset="0"/>
              </a:rPr>
              <a:t>Iteration Plan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114097"/>
            <a:ext cx="7367218" cy="38047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9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1462</TotalTime>
  <Words>395</Words>
  <Application>Microsoft Office PowerPoint</Application>
  <PresentationFormat>On-screen Show (16:9)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Calisto MT</vt:lpstr>
      <vt:lpstr>Century Gothic</vt:lpstr>
      <vt:lpstr>Times New Roman</vt:lpstr>
      <vt:lpstr>Trebuchet MS</vt:lpstr>
      <vt:lpstr>Wingdings</vt:lpstr>
      <vt:lpstr>Wingdings 3</vt:lpstr>
      <vt:lpstr>Wisp</vt:lpstr>
      <vt:lpstr>Student Attendance Tracking</vt:lpstr>
      <vt:lpstr>Contents</vt:lpstr>
      <vt:lpstr>Introduction</vt:lpstr>
      <vt:lpstr>Modules and its core Functionalities</vt:lpstr>
      <vt:lpstr>Tasks - Completed</vt:lpstr>
      <vt:lpstr>Tasks - In progress</vt:lpstr>
      <vt:lpstr>PowerPoint Presentation</vt:lpstr>
      <vt:lpstr>Iteration Plan</vt:lpstr>
      <vt:lpstr>Iteration Plan</vt:lpstr>
      <vt:lpstr>Challenging issues</vt:lpstr>
      <vt:lpstr>Status </vt:lpstr>
      <vt:lpstr>Implementation Strategy</vt:lpstr>
      <vt:lpstr>Estimated efforts for completion of the project</vt:lpstr>
      <vt:lpstr>Thank you Did we satisfy our Managers? Are you ready to fund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Tracking</dc:title>
  <dc:creator>Sadhu,Rohith Babu</dc:creator>
  <cp:lastModifiedBy>Vanamali,Sirisha</cp:lastModifiedBy>
  <cp:revision>51</cp:revision>
  <dcterms:modified xsi:type="dcterms:W3CDTF">2017-10-09T06:31:13Z</dcterms:modified>
</cp:coreProperties>
</file>