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1" r:id="rId4"/>
    <p:sldId id="262" r:id="rId5"/>
    <p:sldId id="270" r:id="rId6"/>
    <p:sldId id="263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Requirements Gathering 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 smtClean="0"/>
            <a:t>Requirements specification</a:t>
          </a:r>
          <a:endParaRPr lang="en-US" dirty="0"/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 smtClean="0"/>
            <a:t>Team and standup Meetings</a:t>
          </a:r>
          <a:endParaRPr lang="en-US" dirty="0"/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 smtClean="0"/>
            <a:t>Use Case documentation</a:t>
          </a:r>
          <a:endParaRPr lang="en-US" dirty="0"/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 smtClean="0"/>
            <a:t>PMP Plan</a:t>
          </a:r>
          <a:endParaRPr lang="en-US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 smtClean="0"/>
            <a:t>Implementation Strategy</a:t>
          </a:r>
          <a:endParaRPr lang="en-US" dirty="0"/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 smtClean="0"/>
            <a:t>Choosing appropriate tools</a:t>
          </a:r>
          <a:endParaRPr lang="en-US" dirty="0"/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 smtClean="0"/>
            <a:t>Appropriate language</a:t>
          </a:r>
          <a:endParaRPr lang="en-US" dirty="0"/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Iteration Plan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 smtClean="0"/>
            <a:t>Description of tasks</a:t>
          </a:r>
          <a:endParaRPr lang="en-US" dirty="0"/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 smtClean="0"/>
            <a:t>Schedule, division of responsibilities</a:t>
          </a:r>
          <a:endParaRPr lang="en-US" dirty="0"/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 smtClean="0"/>
            <a:t>Testing Strategy</a:t>
          </a:r>
          <a:endParaRPr lang="en-US" dirty="0"/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 smtClean="0"/>
            <a:t>Debugging the system using the requirements document.</a:t>
          </a:r>
          <a:endParaRPr lang="en-US" dirty="0"/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EA2D5D8D-3FD5-4FE4-B7E8-BF78685C4C76}" type="pres">
      <dgm:prSet presAssocID="{A81358E0-3DE7-41AD-A28C-ABB22548B1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C96BF60D-B5D7-4E7E-BAFB-67C6FA170BA9}" type="presOf" srcId="{37A7C994-CC74-44DD-8777-ED6736B35821}" destId="{EA2D5D8D-3FD5-4FE4-B7E8-BF78685C4C76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848AA9C3-2A89-4739-B45E-CA4698753A9F}" type="presOf" srcId="{A81358E0-3DE7-41AD-A28C-ABB22548B1F6}" destId="{EA2D5D8D-3FD5-4FE4-B7E8-BF78685C4C76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B6972862-A91C-4195-BC45-0084E643C0A0}" type="presParOf" srcId="{6F1872F4-A030-4D64-A17C-72EA1ABBD62E}" destId="{EA2D5D8D-3FD5-4FE4-B7E8-BF78685C4C7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2953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Requirements Gathering 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Problem Statement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Requirements specification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Team and standup Meetings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 Case documentation</a:t>
          </a:r>
          <a:endParaRPr lang="en-US" sz="1600" kern="1200" dirty="0"/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2953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PMP Plan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Implementation Strategy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Choosing appropriate tools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Appropriate language</a:t>
          </a:r>
          <a:endParaRPr lang="en-US" sz="1600" kern="1200" dirty="0"/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2953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Iteration Plan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Description of tasks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Schedule, division of responsibilities</a:t>
          </a:r>
          <a:endParaRPr lang="en-US" sz="1600" kern="1200" dirty="0"/>
        </a:p>
      </dsp:txBody>
      <dsp:txXfrm rot="5400000">
        <a:off x="4900318" y="797242"/>
        <a:ext cx="2278137" cy="2391727"/>
      </dsp:txXfrm>
    </dsp:sp>
    <dsp:sp modelId="{EA2D5D8D-3FD5-4FE4-B7E8-BF78685C4C76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2953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Testing Strategy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Debugging the system using the requirements document.</a:t>
          </a:r>
          <a:endParaRPr lang="en-US" sz="1600" kern="1200" dirty="0"/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11/13/2017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2" y="1943842"/>
            <a:ext cx="9344297" cy="2387600"/>
          </a:xfrm>
        </p:spPr>
        <p:txBody>
          <a:bodyPr/>
          <a:lstStyle/>
          <a:p>
            <a:r>
              <a:rPr lang="en-US" dirty="0" smtClean="0"/>
              <a:t>Student Attendance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 – Code Green – Sirisha Vanamali, </a:t>
            </a:r>
            <a:r>
              <a:rPr lang="en-US" dirty="0" err="1" smtClean="0"/>
              <a:t>Vamsi</a:t>
            </a:r>
            <a:r>
              <a:rPr lang="en-US" dirty="0" smtClean="0"/>
              <a:t> </a:t>
            </a:r>
            <a:r>
              <a:rPr lang="en-US" dirty="0" err="1" smtClean="0"/>
              <a:t>Devalla</a:t>
            </a:r>
            <a:r>
              <a:rPr lang="en-US" dirty="0" smtClean="0"/>
              <a:t>, </a:t>
            </a:r>
            <a:r>
              <a:rPr lang="en-US" dirty="0" err="1" smtClean="0"/>
              <a:t>Rohith</a:t>
            </a:r>
            <a:r>
              <a:rPr lang="en-US" dirty="0" smtClean="0"/>
              <a:t> Sadhu, </a:t>
            </a:r>
            <a:r>
              <a:rPr lang="en-US" dirty="0" err="1" smtClean="0"/>
              <a:t>Sairam</a:t>
            </a:r>
            <a:r>
              <a:rPr lang="en-US" dirty="0" smtClean="0"/>
              <a:t> </a:t>
            </a:r>
            <a:r>
              <a:rPr lang="en-US" dirty="0" err="1" smtClean="0"/>
              <a:t>Mamidala</a:t>
            </a:r>
            <a:r>
              <a:rPr lang="en-US" dirty="0" smtClean="0"/>
              <a:t>, </a:t>
            </a:r>
            <a:r>
              <a:rPr lang="en-US" dirty="0" err="1" smtClean="0"/>
              <a:t>Vipul</a:t>
            </a:r>
            <a:r>
              <a:rPr lang="en-US" dirty="0" smtClean="0"/>
              <a:t> Reddy, Shankar Rao.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/>
              <a:t>Challenges </a:t>
            </a:r>
            <a:r>
              <a:rPr lang="en-US" dirty="0" smtClean="0"/>
              <a:t>faced and Implemented changes.</a:t>
            </a:r>
            <a:endParaRPr lang="en-US" dirty="0"/>
          </a:p>
          <a:p>
            <a:r>
              <a:rPr lang="en-US" dirty="0" smtClean="0"/>
              <a:t>Iteration Plan</a:t>
            </a:r>
          </a:p>
          <a:p>
            <a:r>
              <a:rPr lang="en-US" dirty="0" smtClean="0"/>
              <a:t>Data Flow.</a:t>
            </a:r>
          </a:p>
          <a:p>
            <a:r>
              <a:rPr lang="en-US" dirty="0" smtClean="0"/>
              <a:t>Testing process.</a:t>
            </a:r>
          </a:p>
          <a:p>
            <a:r>
              <a:rPr lang="en-US" dirty="0" smtClean="0"/>
              <a:t>Bugs and their impact.</a:t>
            </a:r>
          </a:p>
          <a:p>
            <a:r>
              <a:rPr lang="en-US" dirty="0"/>
              <a:t>Status </a:t>
            </a:r>
            <a:endParaRPr lang="en-US" dirty="0" smtClean="0"/>
          </a:p>
          <a:p>
            <a:r>
              <a:rPr lang="en-US" dirty="0" smtClean="0"/>
              <a:t>Experience so far.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develop a system which makes the life of an instructor simple in terms of tracking the attendance of a student with the merest effort.</a:t>
            </a:r>
          </a:p>
          <a:p>
            <a:pPr marL="5715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several old ways to track attendance; which have specific limitations; ignoring them would make people easier to exploit the system.</a:t>
            </a:r>
          </a:p>
          <a:p>
            <a:pPr marL="5715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 which is relatively a fuss-free process.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equirements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3925"/>
            <a:ext cx="4489704" cy="3987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pPr lvl="0"/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  <a:endParaRPr lang="en-US" sz="2400" dirty="0">
              <a:solidFill>
                <a:srgbClr val="3C4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pPr lvl="0"/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pPr lvl="0"/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pPr lvl="0"/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pPr lvl="0"/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Student</a:t>
            </a:r>
          </a:p>
          <a:p>
            <a:r>
              <a:rPr lang="en-US" sz="2400" dirty="0"/>
              <a:t>iOS </a:t>
            </a:r>
            <a:r>
              <a:rPr lang="en-US" sz="2400" dirty="0" smtClean="0"/>
              <a:t>application – tabbed.</a:t>
            </a:r>
            <a:endParaRPr lang="en-US" sz="2400" dirty="0"/>
          </a:p>
          <a:p>
            <a:r>
              <a:rPr lang="en-US" sz="2400" dirty="0"/>
              <a:t>Persistent Login</a:t>
            </a:r>
          </a:p>
          <a:p>
            <a:r>
              <a:rPr lang="en-US" sz="2400" dirty="0"/>
              <a:t>Scan </a:t>
            </a:r>
            <a:r>
              <a:rPr lang="en-US" sz="2400" dirty="0" smtClean="0"/>
              <a:t>QR</a:t>
            </a:r>
            <a:endParaRPr lang="en-US" sz="2400" dirty="0"/>
          </a:p>
          <a:p>
            <a:r>
              <a:rPr lang="en-US" sz="2400" dirty="0" smtClean="0"/>
              <a:t>View </a:t>
            </a:r>
            <a:r>
              <a:rPr lang="en-US" sz="2400" dirty="0"/>
              <a:t>attendance percentage</a:t>
            </a:r>
          </a:p>
          <a:p>
            <a:r>
              <a:rPr lang="en-US" sz="2400" dirty="0"/>
              <a:t>Appropriate </a:t>
            </a:r>
            <a:r>
              <a:rPr lang="en-US" sz="2400" dirty="0" smtClean="0"/>
              <a:t>Feedback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 registered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2131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53</TotalTime>
  <Words>274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Wingdings</vt:lpstr>
      <vt:lpstr>Educational subjects 16x9</vt:lpstr>
      <vt:lpstr>Student Attendance Tracker</vt:lpstr>
      <vt:lpstr>Contents</vt:lpstr>
      <vt:lpstr>Problem Statement</vt:lpstr>
      <vt:lpstr>Requirements Overview</vt:lpstr>
      <vt:lpstr>Requirements Overview</vt:lpstr>
      <vt:lpstr>PowerPoint Presentation</vt:lpstr>
      <vt:lpstr>Challenges faced.</vt:lpstr>
      <vt:lpstr>Implemented changes</vt:lpstr>
      <vt:lpstr>Iteration Plan</vt:lpstr>
      <vt:lpstr>Add a Slide Title - 5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Tracker</dc:title>
  <dc:creator>Vanamali,Sirisha</dc:creator>
  <cp:lastModifiedBy>Vanamali,Sirisha</cp:lastModifiedBy>
  <cp:revision>15</cp:revision>
  <dcterms:created xsi:type="dcterms:W3CDTF">2017-11-13T20:58:01Z</dcterms:created>
  <dcterms:modified xsi:type="dcterms:W3CDTF">2017-11-13T22:03:03Z</dcterms:modified>
</cp:coreProperties>
</file>