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73" r:id="rId5"/>
    <p:sldId id="261" r:id="rId6"/>
    <p:sldId id="269" r:id="rId7"/>
    <p:sldId id="265" r:id="rId8"/>
    <p:sldId id="276" r:id="rId9"/>
    <p:sldId id="262" r:id="rId10"/>
    <p:sldId id="263" r:id="rId11"/>
    <p:sldId id="264" r:id="rId12"/>
    <p:sldId id="266" r:id="rId13"/>
    <p:sldId id="270" r:id="rId14"/>
    <p:sldId id="277" r:id="rId15"/>
    <p:sldId id="272" r:id="rId16"/>
    <p:sldId id="274" r:id="rId17"/>
    <p:sldId id="271" r:id="rId18"/>
    <p:sldId id="279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9/3/layout/PieProces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422AACC2-0BA9-4098-8E51-7BBB903AF3D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</a:p>
      </dgm:t>
    </dgm:pt>
    <dgm:pt modelId="{11DAD3B5-F1B9-444B-8EA3-1E482FF1214A}" type="parTrans" cxnId="{2E2AA5AF-25C8-4FAD-A68E-3FA1132BED79}">
      <dgm:prSet/>
      <dgm:spPr/>
      <dgm:t>
        <a:bodyPr/>
        <a:lstStyle/>
        <a:p>
          <a:endParaRPr lang="en-US"/>
        </a:p>
      </dgm:t>
    </dgm:pt>
    <dgm:pt modelId="{1C5069E3-05F5-4148-88FE-11E4D98108D1}" type="sibTrans" cxnId="{2E2AA5AF-25C8-4FAD-A68E-3FA1132BED79}">
      <dgm:prSet/>
      <dgm:spPr/>
      <dgm:t>
        <a:bodyPr/>
        <a:lstStyle/>
        <a:p>
          <a:endParaRPr lang="en-US"/>
        </a:p>
      </dgm:t>
    </dgm:pt>
    <dgm:pt modelId="{16208C88-5337-4797-9F05-5AC2E7EB8C5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</a:p>
      </dgm:t>
    </dgm:pt>
    <dgm:pt modelId="{79633DA8-5657-4B11-8E98-98132FCC65B8}" type="parTrans" cxnId="{68ED9B74-A67A-41A0-BDAD-6E6FDB344D57}">
      <dgm:prSet/>
      <dgm:spPr/>
      <dgm:t>
        <a:bodyPr/>
        <a:lstStyle/>
        <a:p>
          <a:endParaRPr lang="en-US"/>
        </a:p>
      </dgm:t>
    </dgm:pt>
    <dgm:pt modelId="{0C8BE7E8-90F4-4597-A5DF-A0A8749AAF4E}" type="sibTrans" cxnId="{68ED9B74-A67A-41A0-BDAD-6E6FDB344D57}">
      <dgm:prSet/>
      <dgm:spPr/>
      <dgm:t>
        <a:bodyPr/>
        <a:lstStyle/>
        <a:p>
          <a:endParaRPr lang="en-US"/>
        </a:p>
      </dgm:t>
    </dgm:pt>
    <dgm:pt modelId="{CB01CF51-F723-4F8D-80F7-D236155D2300}" type="pres">
      <dgm:prSet presAssocID="{CF9055CF-8DEB-4A02-949A-DE72B6AC5D3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8BC21FD-556C-40FC-81CC-FBE0FB65A039}" type="pres">
      <dgm:prSet presAssocID="{082E8A29-955A-4C7C-A174-3E9DCD4DC89B}" presName="ParentComposite" presStyleCnt="0"/>
      <dgm:spPr/>
    </dgm:pt>
    <dgm:pt modelId="{8ED7BCA2-C1D0-4998-9B75-278A1B905C47}" type="pres">
      <dgm:prSet presAssocID="{082E8A29-955A-4C7C-A174-3E9DCD4DC89B}" presName="Chord" presStyleLbl="bgShp" presStyleIdx="0" presStyleCnt="4"/>
      <dgm:spPr/>
    </dgm:pt>
    <dgm:pt modelId="{59596444-DE5B-470F-9D02-95BA2AD06BDF}" type="pres">
      <dgm:prSet presAssocID="{082E8A29-955A-4C7C-A174-3E9DCD4DC89B}" presName="Pie" presStyleLbl="alignNode1" presStyleIdx="0" presStyleCnt="4"/>
      <dgm:spPr/>
    </dgm:pt>
    <dgm:pt modelId="{3738601E-7288-4CE8-B6B3-708FCF66B198}" type="pres">
      <dgm:prSet presAssocID="{082E8A29-955A-4C7C-A174-3E9DCD4DC89B}" presName="Parent" presStyleLbl="revTx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566F6-C13E-4509-A9A7-CD09BAF0870E}" type="pres">
      <dgm:prSet presAssocID="{D5C26250-A06D-4B41-BC14-92648809C21F}" presName="negSibTrans" presStyleCnt="0"/>
      <dgm:spPr/>
    </dgm:pt>
    <dgm:pt modelId="{C26315DD-2D54-4476-8280-736218FB378C}" type="pres">
      <dgm:prSet presAssocID="{082E8A29-955A-4C7C-A174-3E9DCD4DC89B}" presName="composite" presStyleCnt="0"/>
      <dgm:spPr/>
    </dgm:pt>
    <dgm:pt modelId="{2D1C1CB8-58C2-46AC-93F8-7D14C8828C6D}" type="pres">
      <dgm:prSet presAssocID="{082E8A29-955A-4C7C-A174-3E9DCD4DC89B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B3605-5608-4D75-A447-2786C48796D3}" type="pres">
      <dgm:prSet presAssocID="{C2176686-D23E-48EB-9D1B-1A1B46236638}" presName="sibTrans" presStyleCnt="0"/>
      <dgm:spPr/>
    </dgm:pt>
    <dgm:pt modelId="{2F1A9009-F98C-419B-9DD1-0E1C5E2F45A4}" type="pres">
      <dgm:prSet presAssocID="{B6E26FFC-9977-4BBC-BEC7-3D6B63754E52}" presName="ParentComposite" presStyleCnt="0"/>
      <dgm:spPr/>
    </dgm:pt>
    <dgm:pt modelId="{13A57D11-4E37-4805-8691-A175E10E868B}" type="pres">
      <dgm:prSet presAssocID="{B6E26FFC-9977-4BBC-BEC7-3D6B63754E52}" presName="Chord" presStyleLbl="bgShp" presStyleIdx="1" presStyleCnt="4"/>
      <dgm:spPr/>
    </dgm:pt>
    <dgm:pt modelId="{5678EE1E-BA84-41B0-894E-505B199402B8}" type="pres">
      <dgm:prSet presAssocID="{B6E26FFC-9977-4BBC-BEC7-3D6B63754E52}" presName="Pie" presStyleLbl="alignNode1" presStyleIdx="1" presStyleCnt="4"/>
      <dgm:spPr/>
    </dgm:pt>
    <dgm:pt modelId="{BC4B5C02-E286-4891-A251-DC2B2E3F436B}" type="pres">
      <dgm:prSet presAssocID="{B6E26FFC-9977-4BBC-BEC7-3D6B63754E52}" presName="Parent" presStyleLbl="revTx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47D28-1AC9-4674-BF31-83CBB825DA83}" type="pres">
      <dgm:prSet presAssocID="{3640B940-6901-481F-ADF7-6B77DEEED764}" presName="negSibTrans" presStyleCnt="0"/>
      <dgm:spPr/>
    </dgm:pt>
    <dgm:pt modelId="{DB5212A8-CDC7-4610-88D7-C245602727FC}" type="pres">
      <dgm:prSet presAssocID="{B6E26FFC-9977-4BBC-BEC7-3D6B63754E52}" presName="composite" presStyleCnt="0"/>
      <dgm:spPr/>
    </dgm:pt>
    <dgm:pt modelId="{AD586D5E-6D5D-4C38-A2CC-FCF6A2523532}" type="pres">
      <dgm:prSet presAssocID="{B6E26FFC-9977-4BBC-BEC7-3D6B63754E52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744B1-319A-47E4-B03C-7B9910615014}" type="pres">
      <dgm:prSet presAssocID="{48634C00-2335-4923-9072-EB7482323D9C}" presName="sibTrans" presStyleCnt="0"/>
      <dgm:spPr/>
    </dgm:pt>
    <dgm:pt modelId="{3069745A-B63C-4A18-9A3A-7AFB83869B86}" type="pres">
      <dgm:prSet presAssocID="{6D0E5D9F-7263-4526-A227-51301233F549}" presName="ParentComposite" presStyleCnt="0"/>
      <dgm:spPr/>
    </dgm:pt>
    <dgm:pt modelId="{23B3ED49-A8DF-469D-9786-48B701A5EF23}" type="pres">
      <dgm:prSet presAssocID="{6D0E5D9F-7263-4526-A227-51301233F549}" presName="Chord" presStyleLbl="bgShp" presStyleIdx="2" presStyleCnt="4"/>
      <dgm:spPr/>
    </dgm:pt>
    <dgm:pt modelId="{966F4581-CA55-495D-A121-EB41790B682F}" type="pres">
      <dgm:prSet presAssocID="{6D0E5D9F-7263-4526-A227-51301233F549}" presName="Pie" presStyleLbl="alignNode1" presStyleIdx="2" presStyleCnt="4"/>
      <dgm:spPr/>
    </dgm:pt>
    <dgm:pt modelId="{CA9AEAE3-E1C9-456F-BBFA-1FA519C78A4E}" type="pres">
      <dgm:prSet presAssocID="{6D0E5D9F-7263-4526-A227-51301233F549}" presName="Parent" presStyleLbl="revTx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9FA52-BA29-436C-B01E-F625A31B39D5}" type="pres">
      <dgm:prSet presAssocID="{6C9440D0-8847-40C0-98BC-2B5EA5745C3A}" presName="negSibTrans" presStyleCnt="0"/>
      <dgm:spPr/>
    </dgm:pt>
    <dgm:pt modelId="{D61A1E74-1A3F-423B-B020-3BA19056AA68}" type="pres">
      <dgm:prSet presAssocID="{6D0E5D9F-7263-4526-A227-51301233F549}" presName="composite" presStyleCnt="0"/>
      <dgm:spPr/>
    </dgm:pt>
    <dgm:pt modelId="{986877C7-5555-4471-A423-DCAF7AEC96DE}" type="pres">
      <dgm:prSet presAssocID="{6D0E5D9F-7263-4526-A227-51301233F549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3F78D-59EA-412D-A1D1-233489C3EBF6}" type="pres">
      <dgm:prSet presAssocID="{DE289E29-1989-4D8E-8AA6-F030105B3F13}" presName="sibTrans" presStyleCnt="0"/>
      <dgm:spPr/>
    </dgm:pt>
    <dgm:pt modelId="{BA5B4443-6B78-4A97-8013-721CF4666F24}" type="pres">
      <dgm:prSet presAssocID="{E5E95E82-EF79-43CA-AA86-43B0E1CBCD3F}" presName="ParentComposite" presStyleCnt="0"/>
      <dgm:spPr/>
    </dgm:pt>
    <dgm:pt modelId="{2F91C5D8-3B13-44B4-8C71-0652A1FA3FB4}" type="pres">
      <dgm:prSet presAssocID="{E5E95E82-EF79-43CA-AA86-43B0E1CBCD3F}" presName="Chord" presStyleLbl="bgShp" presStyleIdx="3" presStyleCnt="4"/>
      <dgm:spPr/>
    </dgm:pt>
    <dgm:pt modelId="{EB62602B-5B52-4E2C-86E4-406EDE0E8B5C}" type="pres">
      <dgm:prSet presAssocID="{E5E95E82-EF79-43CA-AA86-43B0E1CBCD3F}" presName="Pie" presStyleLbl="alignNode1" presStyleIdx="3" presStyleCnt="4"/>
      <dgm:spPr/>
    </dgm:pt>
    <dgm:pt modelId="{5A148C6B-0CFB-4CDB-B2E0-0CF7320A2CD8}" type="pres">
      <dgm:prSet presAssocID="{E5E95E82-EF79-43CA-AA86-43B0E1CBCD3F}" presName="Parent" presStyleLbl="revTx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D814A-57C6-4E77-81D0-DF5F94515A11}" type="pres">
      <dgm:prSet presAssocID="{77756FBB-BF6C-4D78-803E-BCC851F1DA03}" presName="negSibTrans" presStyleCnt="0"/>
      <dgm:spPr/>
    </dgm:pt>
    <dgm:pt modelId="{FA6A02B3-80DA-4CB3-9E0B-AFCEFA744C14}" type="pres">
      <dgm:prSet presAssocID="{E5E95E82-EF79-43CA-AA86-43B0E1CBCD3F}" presName="composite" presStyleCnt="0"/>
      <dgm:spPr/>
    </dgm:pt>
    <dgm:pt modelId="{FDC79394-E0CB-4CB1-9269-8658F340BC8D}" type="pres">
      <dgm:prSet presAssocID="{E5E95E82-EF79-43CA-AA86-43B0E1CBCD3F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A9F6A-C4F1-4147-A5F6-B89293B446E8}" srcId="{082E8A29-955A-4C7C-A174-3E9DCD4DC89B}" destId="{B86124A4-14C7-49C7-A342-9B2C2B94980B}" srcOrd="1" destOrd="0" parTransId="{B2F6F8FA-C3EE-485C-BFEC-A81570DC47D8}" sibTransId="{1114C752-8188-4E63-BFFC-E4081ACE9882}"/>
    <dgm:cxn modelId="{0F5879C4-E67B-4EF6-B34A-7C943703A97C}" type="presOf" srcId="{E5E95E82-EF79-43CA-AA86-43B0E1CBCD3F}" destId="{5A148C6B-0CFB-4CDB-B2E0-0CF7320A2CD8}" srcOrd="0" destOrd="0" presId="urn:microsoft.com/office/officeart/2009/3/layout/PieProcess"/>
    <dgm:cxn modelId="{97004F90-D1DB-4A84-A8AE-504DE1F07341}" srcId="{082E8A29-955A-4C7C-A174-3E9DCD4DC89B}" destId="{97AFB725-9839-43BA-B026-0DD6AA03AD9C}" srcOrd="0" destOrd="0" parTransId="{CC01022B-5039-457F-931E-79459E3C1DC4}" sibTransId="{D5C26250-A06D-4B41-BC14-92648809C21F}"/>
    <dgm:cxn modelId="{D2985AA5-A2DA-491D-8D79-7197674A4AB0}" type="presOf" srcId="{082E8A29-955A-4C7C-A174-3E9DCD4DC89B}" destId="{3738601E-7288-4CE8-B6B3-708FCF66B198}" srcOrd="0" destOrd="0" presId="urn:microsoft.com/office/officeart/2009/3/layout/PieProcess"/>
    <dgm:cxn modelId="{DB859658-33CE-4587-95EE-FB3377C31B44}" type="presOf" srcId="{CBCC21F5-552F-4D39-812E-6FCD4A366F58}" destId="{AD586D5E-6D5D-4C38-A2CC-FCF6A2523532}" srcOrd="0" destOrd="0" presId="urn:microsoft.com/office/officeart/2009/3/layout/PieProcess"/>
    <dgm:cxn modelId="{25AF28C0-EE18-4E0F-8B01-F10F3096BC86}" type="presOf" srcId="{B86124A4-14C7-49C7-A342-9B2C2B94980B}" destId="{2D1C1CB8-58C2-46AC-93F8-7D14C8828C6D}" srcOrd="0" destOrd="1" presId="urn:microsoft.com/office/officeart/2009/3/layout/PieProcess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58F02963-6103-4BE1-8EFB-FC841CBFF260}" type="presOf" srcId="{62831651-7C26-466C-BAA4-31EA8D14E47A}" destId="{AD586D5E-6D5D-4C38-A2CC-FCF6A2523532}" srcOrd="0" destOrd="1" presId="urn:microsoft.com/office/officeart/2009/3/layout/PieProcess"/>
    <dgm:cxn modelId="{7AE93886-F830-46EF-8947-2D3BD71DE3AE}" type="presOf" srcId="{B6E26FFC-9977-4BBC-BEC7-3D6B63754E52}" destId="{BC4B5C02-E286-4891-A251-DC2B2E3F436B}" srcOrd="0" destOrd="0" presId="urn:microsoft.com/office/officeart/2009/3/layout/PieProcess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5EF5D55D-D88A-4885-BFBE-B52166978109}" type="presOf" srcId="{6D0E5D9F-7263-4526-A227-51301233F549}" destId="{CA9AEAE3-E1C9-456F-BBFA-1FA519C78A4E}" srcOrd="0" destOrd="0" presId="urn:microsoft.com/office/officeart/2009/3/layout/PieProcess"/>
    <dgm:cxn modelId="{68ED9B74-A67A-41A0-BDAD-6E6FDB344D57}" srcId="{6D0E5D9F-7263-4526-A227-51301233F549}" destId="{16208C88-5337-4797-9F05-5AC2E7EB8C59}" srcOrd="2" destOrd="0" parTransId="{79633DA8-5657-4B11-8E98-98132FCC65B8}" sibTransId="{0C8BE7E8-90F4-4597-A5DF-A0A8749AAF4E}"/>
    <dgm:cxn modelId="{B8464EB7-B7C2-4FAB-8CA2-A7F788408F70}" type="presOf" srcId="{16208C88-5337-4797-9F05-5AC2E7EB8C59}" destId="{986877C7-5555-4471-A423-DCAF7AEC96DE}" srcOrd="0" destOrd="2" presId="urn:microsoft.com/office/officeart/2009/3/layout/PieProcess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3C755D53-78EF-4E69-9076-3238E975E57E}" type="presOf" srcId="{A81358E0-3DE7-41AD-A28C-ABB22548B1F6}" destId="{FDC79394-E0CB-4CB1-9269-8658F340BC8D}" srcOrd="0" destOrd="0" presId="urn:microsoft.com/office/officeart/2009/3/layout/PieProcess"/>
    <dgm:cxn modelId="{B8E8ABDE-9AC8-47CE-A780-378F6122DFF9}" type="presOf" srcId="{CF9055CF-8DEB-4A02-949A-DE72B6AC5D37}" destId="{CB01CF51-F723-4F8D-80F7-D236155D2300}" srcOrd="0" destOrd="0" presId="urn:microsoft.com/office/officeart/2009/3/layout/PieProcess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2E2AA5AF-25C8-4FAD-A68E-3FA1132BED79}" srcId="{6D0E5D9F-7263-4526-A227-51301233F549}" destId="{422AACC2-0BA9-4098-8E51-7BBB903AF3DB}" srcOrd="1" destOrd="0" parTransId="{11DAD3B5-F1B9-444B-8EA3-1E482FF1214A}" sibTransId="{1C5069E3-05F5-4148-88FE-11E4D98108D1}"/>
    <dgm:cxn modelId="{5CB77846-4F8B-4461-B835-28D27CFCEB72}" type="presOf" srcId="{44B2544A-D122-4B95-A36C-B03D9E272B48}" destId="{AD586D5E-6D5D-4C38-A2CC-FCF6A2523532}" srcOrd="0" destOrd="2" presId="urn:microsoft.com/office/officeart/2009/3/layout/PieProcess"/>
    <dgm:cxn modelId="{D286A548-6BB0-4DED-9FB5-D87042DDBE0A}" srcId="{082E8A29-955A-4C7C-A174-3E9DCD4DC89B}" destId="{A97FC57D-50D6-4D43-99C3-06D09820F122}" srcOrd="2" destOrd="0" parTransId="{5DD877C7-E4D9-4A68-A305-5A7689D3DBE7}" sibTransId="{C17BCABE-BEF2-4CC4-B037-B6B4866665CD}"/>
    <dgm:cxn modelId="{3CE1E068-DAFD-4DED-8F95-3517E57F6221}" type="presOf" srcId="{37A7C994-CC74-44DD-8777-ED6736B35821}" destId="{FDC79394-E0CB-4CB1-9269-8658F340BC8D}" srcOrd="0" destOrd="1" presId="urn:microsoft.com/office/officeart/2009/3/layout/PieProcess"/>
    <dgm:cxn modelId="{56DED42F-8763-49B1-B10F-B89D85A55BA2}" type="presOf" srcId="{422AACC2-0BA9-4098-8E51-7BBB903AF3DB}" destId="{986877C7-5555-4471-A423-DCAF7AEC96DE}" srcOrd="0" destOrd="1" presId="urn:microsoft.com/office/officeart/2009/3/layout/PieProcess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B011A044-8BC6-4A2F-A46E-FB04D5D0C086}" type="presOf" srcId="{97AFB725-9839-43BA-B026-0DD6AA03AD9C}" destId="{2D1C1CB8-58C2-46AC-93F8-7D14C8828C6D}" srcOrd="0" destOrd="0" presId="urn:microsoft.com/office/officeart/2009/3/layout/PieProcess"/>
    <dgm:cxn modelId="{0F01CEBE-F1E6-459D-8F2E-85505CF54DA8}" type="presOf" srcId="{A97FC57D-50D6-4D43-99C3-06D09820F122}" destId="{2D1C1CB8-58C2-46AC-93F8-7D14C8828C6D}" srcOrd="0" destOrd="2" presId="urn:microsoft.com/office/officeart/2009/3/layout/PieProcess"/>
    <dgm:cxn modelId="{B055C91B-9D3C-49A8-99B5-F11DA4FEA935}" type="presOf" srcId="{F3256203-D9D1-492A-B801-68C1A32486F0}" destId="{986877C7-5555-4471-A423-DCAF7AEC96DE}" srcOrd="0" destOrd="0" presId="urn:microsoft.com/office/officeart/2009/3/layout/PieProcess"/>
    <dgm:cxn modelId="{336B408F-4526-4AED-BDE8-A9C48DA3BCE7}" type="presParOf" srcId="{CB01CF51-F723-4F8D-80F7-D236155D2300}" destId="{C8BC21FD-556C-40FC-81CC-FBE0FB65A039}" srcOrd="0" destOrd="0" presId="urn:microsoft.com/office/officeart/2009/3/layout/PieProcess"/>
    <dgm:cxn modelId="{113764BB-4B9A-497E-B74C-B9898BB87867}" type="presParOf" srcId="{C8BC21FD-556C-40FC-81CC-FBE0FB65A039}" destId="{8ED7BCA2-C1D0-4998-9B75-278A1B905C47}" srcOrd="0" destOrd="0" presId="urn:microsoft.com/office/officeart/2009/3/layout/PieProcess"/>
    <dgm:cxn modelId="{E0B7A688-314E-4B05-9C22-F03775FC6B22}" type="presParOf" srcId="{C8BC21FD-556C-40FC-81CC-FBE0FB65A039}" destId="{59596444-DE5B-470F-9D02-95BA2AD06BDF}" srcOrd="1" destOrd="0" presId="urn:microsoft.com/office/officeart/2009/3/layout/PieProcess"/>
    <dgm:cxn modelId="{D4A517F3-EE9A-47BD-8B50-F472862A5811}" type="presParOf" srcId="{C8BC21FD-556C-40FC-81CC-FBE0FB65A039}" destId="{3738601E-7288-4CE8-B6B3-708FCF66B198}" srcOrd="2" destOrd="0" presId="urn:microsoft.com/office/officeart/2009/3/layout/PieProcess"/>
    <dgm:cxn modelId="{5108A3AA-4B4E-4713-BFA5-A058E121B331}" type="presParOf" srcId="{CB01CF51-F723-4F8D-80F7-D236155D2300}" destId="{5C7566F6-C13E-4509-A9A7-CD09BAF0870E}" srcOrd="1" destOrd="0" presId="urn:microsoft.com/office/officeart/2009/3/layout/PieProcess"/>
    <dgm:cxn modelId="{631D4BC0-A64C-44EE-8E23-EDEE462A811C}" type="presParOf" srcId="{CB01CF51-F723-4F8D-80F7-D236155D2300}" destId="{C26315DD-2D54-4476-8280-736218FB378C}" srcOrd="2" destOrd="0" presId="urn:microsoft.com/office/officeart/2009/3/layout/PieProcess"/>
    <dgm:cxn modelId="{912045D9-7D56-4593-9BFC-AB1C08473288}" type="presParOf" srcId="{C26315DD-2D54-4476-8280-736218FB378C}" destId="{2D1C1CB8-58C2-46AC-93F8-7D14C8828C6D}" srcOrd="0" destOrd="0" presId="urn:microsoft.com/office/officeart/2009/3/layout/PieProcess"/>
    <dgm:cxn modelId="{36E52643-3D7D-4E54-99D6-EDCC47E229E3}" type="presParOf" srcId="{CB01CF51-F723-4F8D-80F7-D236155D2300}" destId="{388B3605-5608-4D75-A447-2786C48796D3}" srcOrd="3" destOrd="0" presId="urn:microsoft.com/office/officeart/2009/3/layout/PieProcess"/>
    <dgm:cxn modelId="{D49EFC42-27D7-4021-AD98-1F4AF67165DF}" type="presParOf" srcId="{CB01CF51-F723-4F8D-80F7-D236155D2300}" destId="{2F1A9009-F98C-419B-9DD1-0E1C5E2F45A4}" srcOrd="4" destOrd="0" presId="urn:microsoft.com/office/officeart/2009/3/layout/PieProcess"/>
    <dgm:cxn modelId="{B74D0218-4E60-43D6-99C9-923516B9CFAC}" type="presParOf" srcId="{2F1A9009-F98C-419B-9DD1-0E1C5E2F45A4}" destId="{13A57D11-4E37-4805-8691-A175E10E868B}" srcOrd="0" destOrd="0" presId="urn:microsoft.com/office/officeart/2009/3/layout/PieProcess"/>
    <dgm:cxn modelId="{AEB30704-3C79-4C12-A77C-B83413AF2392}" type="presParOf" srcId="{2F1A9009-F98C-419B-9DD1-0E1C5E2F45A4}" destId="{5678EE1E-BA84-41B0-894E-505B199402B8}" srcOrd="1" destOrd="0" presId="urn:microsoft.com/office/officeart/2009/3/layout/PieProcess"/>
    <dgm:cxn modelId="{7929A6F6-721B-4B78-976E-B1938DECE96F}" type="presParOf" srcId="{2F1A9009-F98C-419B-9DD1-0E1C5E2F45A4}" destId="{BC4B5C02-E286-4891-A251-DC2B2E3F436B}" srcOrd="2" destOrd="0" presId="urn:microsoft.com/office/officeart/2009/3/layout/PieProcess"/>
    <dgm:cxn modelId="{346D5F11-B98C-4A80-935D-767EBFD0FF39}" type="presParOf" srcId="{CB01CF51-F723-4F8D-80F7-D236155D2300}" destId="{28E47D28-1AC9-4674-BF31-83CBB825DA83}" srcOrd="5" destOrd="0" presId="urn:microsoft.com/office/officeart/2009/3/layout/PieProcess"/>
    <dgm:cxn modelId="{9546A832-087C-4DAE-AF55-A403756AFBFA}" type="presParOf" srcId="{CB01CF51-F723-4F8D-80F7-D236155D2300}" destId="{DB5212A8-CDC7-4610-88D7-C245602727FC}" srcOrd="6" destOrd="0" presId="urn:microsoft.com/office/officeart/2009/3/layout/PieProcess"/>
    <dgm:cxn modelId="{E65ABF6E-7A39-4AE5-887C-C5879E31C2F7}" type="presParOf" srcId="{DB5212A8-CDC7-4610-88D7-C245602727FC}" destId="{AD586D5E-6D5D-4C38-A2CC-FCF6A2523532}" srcOrd="0" destOrd="0" presId="urn:microsoft.com/office/officeart/2009/3/layout/PieProcess"/>
    <dgm:cxn modelId="{A2B1907C-26F9-4A67-863A-5604626CFCEE}" type="presParOf" srcId="{CB01CF51-F723-4F8D-80F7-D236155D2300}" destId="{63F744B1-319A-47E4-B03C-7B9910615014}" srcOrd="7" destOrd="0" presId="urn:microsoft.com/office/officeart/2009/3/layout/PieProcess"/>
    <dgm:cxn modelId="{13171B6C-2B20-4553-945F-C460DAC78059}" type="presParOf" srcId="{CB01CF51-F723-4F8D-80F7-D236155D2300}" destId="{3069745A-B63C-4A18-9A3A-7AFB83869B86}" srcOrd="8" destOrd="0" presId="urn:microsoft.com/office/officeart/2009/3/layout/PieProcess"/>
    <dgm:cxn modelId="{404074D8-0D0A-4E80-AA4C-94591E86C65C}" type="presParOf" srcId="{3069745A-B63C-4A18-9A3A-7AFB83869B86}" destId="{23B3ED49-A8DF-469D-9786-48B701A5EF23}" srcOrd="0" destOrd="0" presId="urn:microsoft.com/office/officeart/2009/3/layout/PieProcess"/>
    <dgm:cxn modelId="{C5A3DA9A-F278-4911-9B2B-2FF77BCC2139}" type="presParOf" srcId="{3069745A-B63C-4A18-9A3A-7AFB83869B86}" destId="{966F4581-CA55-495D-A121-EB41790B682F}" srcOrd="1" destOrd="0" presId="urn:microsoft.com/office/officeart/2009/3/layout/PieProcess"/>
    <dgm:cxn modelId="{42DCC42C-176B-46FF-A1E2-4BFF6E1C1AD0}" type="presParOf" srcId="{3069745A-B63C-4A18-9A3A-7AFB83869B86}" destId="{CA9AEAE3-E1C9-456F-BBFA-1FA519C78A4E}" srcOrd="2" destOrd="0" presId="urn:microsoft.com/office/officeart/2009/3/layout/PieProcess"/>
    <dgm:cxn modelId="{763CA9EF-059F-41AF-9782-20DD9127E296}" type="presParOf" srcId="{CB01CF51-F723-4F8D-80F7-D236155D2300}" destId="{4059FA52-BA29-436C-B01E-F625A31B39D5}" srcOrd="9" destOrd="0" presId="urn:microsoft.com/office/officeart/2009/3/layout/PieProcess"/>
    <dgm:cxn modelId="{8FA17F54-C2A6-443A-B758-BC6183DF34E7}" type="presParOf" srcId="{CB01CF51-F723-4F8D-80F7-D236155D2300}" destId="{D61A1E74-1A3F-423B-B020-3BA19056AA68}" srcOrd="10" destOrd="0" presId="urn:microsoft.com/office/officeart/2009/3/layout/PieProcess"/>
    <dgm:cxn modelId="{5C625B29-C3DB-4A4F-8BF1-4D1704B0C26C}" type="presParOf" srcId="{D61A1E74-1A3F-423B-B020-3BA19056AA68}" destId="{986877C7-5555-4471-A423-DCAF7AEC96DE}" srcOrd="0" destOrd="0" presId="urn:microsoft.com/office/officeart/2009/3/layout/PieProcess"/>
    <dgm:cxn modelId="{9EDAF5F2-E31F-40E6-8071-39B42749902F}" type="presParOf" srcId="{CB01CF51-F723-4F8D-80F7-D236155D2300}" destId="{0CF3F78D-59EA-412D-A1D1-233489C3EBF6}" srcOrd="11" destOrd="0" presId="urn:microsoft.com/office/officeart/2009/3/layout/PieProcess"/>
    <dgm:cxn modelId="{885208D8-148D-43AF-82FB-85259EC91B8C}" type="presParOf" srcId="{CB01CF51-F723-4F8D-80F7-D236155D2300}" destId="{BA5B4443-6B78-4A97-8013-721CF4666F24}" srcOrd="12" destOrd="0" presId="urn:microsoft.com/office/officeart/2009/3/layout/PieProcess"/>
    <dgm:cxn modelId="{0710FDF6-B237-4C81-84CC-2BE6BC4E4EBA}" type="presParOf" srcId="{BA5B4443-6B78-4A97-8013-721CF4666F24}" destId="{2F91C5D8-3B13-44B4-8C71-0652A1FA3FB4}" srcOrd="0" destOrd="0" presId="urn:microsoft.com/office/officeart/2009/3/layout/PieProcess"/>
    <dgm:cxn modelId="{14788F42-D1B4-4E92-B6D9-79779F22D212}" type="presParOf" srcId="{BA5B4443-6B78-4A97-8013-721CF4666F24}" destId="{EB62602B-5B52-4E2C-86E4-406EDE0E8B5C}" srcOrd="1" destOrd="0" presId="urn:microsoft.com/office/officeart/2009/3/layout/PieProcess"/>
    <dgm:cxn modelId="{26748783-5ACE-4C80-8919-FC5D21AE7614}" type="presParOf" srcId="{BA5B4443-6B78-4A97-8013-721CF4666F24}" destId="{5A148C6B-0CFB-4CDB-B2E0-0CF7320A2CD8}" srcOrd="2" destOrd="0" presId="urn:microsoft.com/office/officeart/2009/3/layout/PieProcess"/>
    <dgm:cxn modelId="{7E5BBA92-02E1-4B9B-A52E-CC3F16474DDB}" type="presParOf" srcId="{CB01CF51-F723-4F8D-80F7-D236155D2300}" destId="{97CD814A-57C6-4E77-81D0-DF5F94515A11}" srcOrd="13" destOrd="0" presId="urn:microsoft.com/office/officeart/2009/3/layout/PieProcess"/>
    <dgm:cxn modelId="{B16B036C-2901-44A4-B1DC-EA8053A0DD7D}" type="presParOf" srcId="{CB01CF51-F723-4F8D-80F7-D236155D2300}" destId="{FA6A02B3-80DA-4CB3-9E0B-AFCEFA744C14}" srcOrd="14" destOrd="0" presId="urn:microsoft.com/office/officeart/2009/3/layout/PieProcess"/>
    <dgm:cxn modelId="{0B055DA2-EF81-4A04-AA2E-85FEDA576C06}" type="presParOf" srcId="{FA6A02B3-80DA-4CB3-9E0B-AFCEFA744C14}" destId="{FDC79394-E0CB-4CB1-9269-8658F340BC8D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diagrams.loki3.com/Bracket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3AD46912-AB30-4540-8DF5-67AC1488F01C}" type="pres">
      <dgm:prSet presAssocID="{CF9055CF-8DEB-4A02-949A-DE72B6AC5D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590239-E460-41FB-9748-8B7AA6BC7C54}" type="pres">
      <dgm:prSet presAssocID="{082E8A29-955A-4C7C-A174-3E9DCD4DC89B}" presName="linNode" presStyleCnt="0"/>
      <dgm:spPr/>
    </dgm:pt>
    <dgm:pt modelId="{8F988417-5085-446A-9534-C8E783FFAC0F}" type="pres">
      <dgm:prSet presAssocID="{082E8A29-955A-4C7C-A174-3E9DCD4DC89B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4D69F-D437-4019-A697-900DF3BD4189}" type="pres">
      <dgm:prSet presAssocID="{082E8A29-955A-4C7C-A174-3E9DCD4DC89B}" presName="bracket" presStyleLbl="parChTrans1D1" presStyleIdx="0" presStyleCnt="4"/>
      <dgm:spPr/>
    </dgm:pt>
    <dgm:pt modelId="{58F3DA2A-2F80-4D0C-860E-AB65F54255C6}" type="pres">
      <dgm:prSet presAssocID="{082E8A29-955A-4C7C-A174-3E9DCD4DC89B}" presName="spH" presStyleCnt="0"/>
      <dgm:spPr/>
    </dgm:pt>
    <dgm:pt modelId="{22850625-2192-463E-8187-DBB37B4DEEE5}" type="pres">
      <dgm:prSet presAssocID="{082E8A29-955A-4C7C-A174-3E9DCD4DC89B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4C92A-2623-4B42-B614-4A2EC37176AB}" type="pres">
      <dgm:prSet presAssocID="{C2176686-D23E-48EB-9D1B-1A1B46236638}" presName="spV" presStyleCnt="0"/>
      <dgm:spPr/>
    </dgm:pt>
    <dgm:pt modelId="{CEFD36D4-F43D-4287-A947-416A1F48D045}" type="pres">
      <dgm:prSet presAssocID="{B6E26FFC-9977-4BBC-BEC7-3D6B63754E52}" presName="linNode" presStyleCnt="0"/>
      <dgm:spPr/>
    </dgm:pt>
    <dgm:pt modelId="{74C582AC-97DE-47F1-B2F7-CEAF5C38053B}" type="pres">
      <dgm:prSet presAssocID="{B6E26FFC-9977-4BBC-BEC7-3D6B63754E52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3C9B7-04F1-448F-AF8C-2EC806DB40E1}" type="pres">
      <dgm:prSet presAssocID="{B6E26FFC-9977-4BBC-BEC7-3D6B63754E52}" presName="bracket" presStyleLbl="parChTrans1D1" presStyleIdx="1" presStyleCnt="4"/>
      <dgm:spPr/>
    </dgm:pt>
    <dgm:pt modelId="{77469717-6434-4D68-88E8-FEE7196DF771}" type="pres">
      <dgm:prSet presAssocID="{B6E26FFC-9977-4BBC-BEC7-3D6B63754E52}" presName="spH" presStyleCnt="0"/>
      <dgm:spPr/>
    </dgm:pt>
    <dgm:pt modelId="{8A77D6A0-09A8-4728-B3F6-2488D599D736}" type="pres">
      <dgm:prSet presAssocID="{B6E26FFC-9977-4BBC-BEC7-3D6B63754E52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CB08E-DDBC-4F73-9609-EB0FA23A7D7F}" type="pres">
      <dgm:prSet presAssocID="{48634C00-2335-4923-9072-EB7482323D9C}" presName="spV" presStyleCnt="0"/>
      <dgm:spPr/>
    </dgm:pt>
    <dgm:pt modelId="{F63D196E-B163-440B-894F-F36085CE14BC}" type="pres">
      <dgm:prSet presAssocID="{6D0E5D9F-7263-4526-A227-51301233F549}" presName="linNode" presStyleCnt="0"/>
      <dgm:spPr/>
    </dgm:pt>
    <dgm:pt modelId="{18209124-9853-4B36-9180-55BC384AA84D}" type="pres">
      <dgm:prSet presAssocID="{6D0E5D9F-7263-4526-A227-51301233F549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EC50F-4F82-408F-84F8-D9B651BA263C}" type="pres">
      <dgm:prSet presAssocID="{6D0E5D9F-7263-4526-A227-51301233F549}" presName="bracket" presStyleLbl="parChTrans1D1" presStyleIdx="2" presStyleCnt="4"/>
      <dgm:spPr/>
    </dgm:pt>
    <dgm:pt modelId="{D3833A24-CC31-4364-8BDA-6718B9536ABE}" type="pres">
      <dgm:prSet presAssocID="{6D0E5D9F-7263-4526-A227-51301233F549}" presName="spH" presStyleCnt="0"/>
      <dgm:spPr/>
    </dgm:pt>
    <dgm:pt modelId="{9DC88600-C3D9-4AA5-B04F-AC7D55D573B0}" type="pres">
      <dgm:prSet presAssocID="{6D0E5D9F-7263-4526-A227-51301233F549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087B3-F4D4-4372-BA34-FB9BAD08CAC0}" type="pres">
      <dgm:prSet presAssocID="{DE289E29-1989-4D8E-8AA6-F030105B3F13}" presName="spV" presStyleCnt="0"/>
      <dgm:spPr/>
    </dgm:pt>
    <dgm:pt modelId="{6DCC880D-B8D8-455F-BCFE-746ED42D78D4}" type="pres">
      <dgm:prSet presAssocID="{A81358E0-3DE7-41AD-A28C-ABB22548B1F6}" presName="linNode" presStyleCnt="0"/>
      <dgm:spPr/>
    </dgm:pt>
    <dgm:pt modelId="{AE12AEDB-2669-4D1A-914A-BA7EC0BD59A9}" type="pres">
      <dgm:prSet presAssocID="{A81358E0-3DE7-41AD-A28C-ABB22548B1F6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2DC66-B720-4641-B186-0DA0DE7AB25F}" type="pres">
      <dgm:prSet presAssocID="{A81358E0-3DE7-41AD-A28C-ABB22548B1F6}" presName="bracket" presStyleLbl="parChTrans1D1" presStyleIdx="3" presStyleCnt="4"/>
      <dgm:spPr/>
    </dgm:pt>
    <dgm:pt modelId="{4F2AAD7C-E9BD-4DFE-B351-A9DD7CC107A9}" type="pres">
      <dgm:prSet presAssocID="{A81358E0-3DE7-41AD-A28C-ABB22548B1F6}" presName="spH" presStyleCnt="0"/>
      <dgm:spPr/>
    </dgm:pt>
    <dgm:pt modelId="{2DDF7FCF-0E74-45B4-9880-0E53C8A0FB81}" type="pres">
      <dgm:prSet presAssocID="{A81358E0-3DE7-41AD-A28C-ABB22548B1F6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791B5989-F5A5-4021-97F2-55841C5BF713}" type="presOf" srcId="{082E8A29-955A-4C7C-A174-3E9DCD4DC89B}" destId="{8F988417-5085-446A-9534-C8E783FFAC0F}" srcOrd="0" destOrd="0" presId="urn:diagrams.loki3.com/BracketList"/>
    <dgm:cxn modelId="{633E5193-1DBF-477B-BE52-E2B5EBEB93C6}" type="presOf" srcId="{6D0E5D9F-7263-4526-A227-51301233F549}" destId="{18209124-9853-4B36-9180-55BC384AA84D}" srcOrd="0" destOrd="0" presId="urn:diagrams.loki3.com/BracketList"/>
    <dgm:cxn modelId="{78C415D6-35DF-45BB-8921-595A1C6CA239}" type="presOf" srcId="{B6E26FFC-9977-4BBC-BEC7-3D6B63754E52}" destId="{74C582AC-97DE-47F1-B2F7-CEAF5C38053B}" srcOrd="0" destOrd="0" presId="urn:diagrams.loki3.com/BracketList"/>
    <dgm:cxn modelId="{4BF436C2-CB7A-454C-A1D2-41BCB7321C26}" type="presOf" srcId="{A97FC57D-50D6-4D43-99C3-06D09820F122}" destId="{22850625-2192-463E-8187-DBB37B4DEEE5}" srcOrd="0" destOrd="3" presId="urn:diagrams.loki3.com/BracketList"/>
    <dgm:cxn modelId="{F454A545-FA11-41F7-9AE3-2B8BC82277C4}" type="presOf" srcId="{23A0DE4A-FE92-496E-B335-3433CEFB74E9}" destId="{22850625-2192-463E-8187-DBB37B4DEEE5}" srcOrd="0" destOrd="0" presId="urn:diagrams.loki3.com/BracketList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FB8541C0-3895-4553-A4C7-34B81A3C4A0B}" srcId="{CF9055CF-8DEB-4A02-949A-DE72B6AC5D37}" destId="{A81358E0-3DE7-41AD-A28C-ABB22548B1F6}" srcOrd="3" destOrd="0" parTransId="{262E0B94-6EA9-4797-B705-959D7B185F91}" sibTransId="{77756FBB-BF6C-4D78-803E-BCC851F1DA03}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E3D1E441-6DFB-4005-8B07-84971CD049AF}" type="presOf" srcId="{CF9055CF-8DEB-4A02-949A-DE72B6AC5D37}" destId="{3AD46912-AB30-4540-8DF5-67AC1488F01C}" srcOrd="0" destOrd="0" presId="urn:diagrams.loki3.com/BracketList"/>
    <dgm:cxn modelId="{E554777F-9CC2-418D-BFE3-2198586BFE02}" type="presOf" srcId="{F3256203-D9D1-492A-B801-68C1A32486F0}" destId="{9DC88600-C3D9-4AA5-B04F-AC7D55D573B0}" srcOrd="0" destOrd="0" presId="urn:diagrams.loki3.com/BracketList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187CA79C-407F-4248-8324-1976688B47A3}" type="presOf" srcId="{62831651-7C26-466C-BAA4-31EA8D14E47A}" destId="{8A77D6A0-09A8-4728-B3F6-2488D599D736}" srcOrd="0" destOrd="1" presId="urn:diagrams.loki3.com/BracketList"/>
    <dgm:cxn modelId="{A2714790-C7A3-4B92-B748-271A29D614FC}" type="presOf" srcId="{357008B7-F3FD-489F-A410-81C9A9EFE4DA}" destId="{9DC88600-C3D9-4AA5-B04F-AC7D55D573B0}" srcOrd="0" destOrd="1" presId="urn:diagrams.loki3.com/BracketList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1C5CE732-A00F-4C06-A1A8-B209BC6B496D}" srcId="{A81358E0-3DE7-41AD-A28C-ABB22548B1F6}" destId="{37A7C994-CC74-44DD-8777-ED6736B35821}" srcOrd="0" destOrd="0" parTransId="{03F017E7-7E3C-4E2C-9CEF-B07099F38801}" sibTransId="{118572A4-3B5E-487E-8015-6A319369077F}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12609D25-6280-4191-96EC-FC59574CC5FD}" type="presOf" srcId="{B86124A4-14C7-49C7-A342-9B2C2B94980B}" destId="{22850625-2192-463E-8187-DBB37B4DEEE5}" srcOrd="0" destOrd="2" presId="urn:diagrams.loki3.com/BracketList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F9F24B56-4C40-4CD5-B0B3-335013F9648E}" type="presOf" srcId="{37A7C994-CC74-44DD-8777-ED6736B35821}" destId="{2DDF7FCF-0E74-45B4-9880-0E53C8A0FB81}" srcOrd="0" destOrd="0" presId="urn:diagrams.loki3.com/BracketList"/>
    <dgm:cxn modelId="{2616D543-291D-4A57-BE47-139E70015B80}" type="presOf" srcId="{44B2544A-D122-4B95-A36C-B03D9E272B48}" destId="{8A77D6A0-09A8-4728-B3F6-2488D599D736}" srcOrd="0" destOrd="2" presId="urn:diagrams.loki3.com/BracketList"/>
    <dgm:cxn modelId="{40EFBB0B-5BD3-4278-AC4B-0AEBBF83271D}" type="presOf" srcId="{A81358E0-3DE7-41AD-A28C-ABB22548B1F6}" destId="{AE12AEDB-2669-4D1A-914A-BA7EC0BD59A9}" srcOrd="0" destOrd="0" presId="urn:diagrams.loki3.com/BracketList"/>
    <dgm:cxn modelId="{60685518-1997-4F7B-A98E-F65D7D00962C}" type="presOf" srcId="{CBCC21F5-552F-4D39-812E-6FCD4A366F58}" destId="{8A77D6A0-09A8-4728-B3F6-2488D599D736}" srcOrd="0" destOrd="0" presId="urn:diagrams.loki3.com/BracketList"/>
    <dgm:cxn modelId="{CC727F34-AF53-4AC0-9AD6-357E6D15CB8E}" type="presOf" srcId="{97AFB725-9839-43BA-B026-0DD6AA03AD9C}" destId="{22850625-2192-463E-8187-DBB37B4DEEE5}" srcOrd="0" destOrd="1" presId="urn:diagrams.loki3.com/BracketList"/>
    <dgm:cxn modelId="{622DEA58-66C1-4249-9C95-351679CB0862}" type="presParOf" srcId="{3AD46912-AB30-4540-8DF5-67AC1488F01C}" destId="{45590239-E460-41FB-9748-8B7AA6BC7C54}" srcOrd="0" destOrd="0" presId="urn:diagrams.loki3.com/BracketList"/>
    <dgm:cxn modelId="{3E41F798-673D-4216-A5E4-FA56FD5AE79D}" type="presParOf" srcId="{45590239-E460-41FB-9748-8B7AA6BC7C54}" destId="{8F988417-5085-446A-9534-C8E783FFAC0F}" srcOrd="0" destOrd="0" presId="urn:diagrams.loki3.com/BracketList"/>
    <dgm:cxn modelId="{CFBA8029-81EA-47F3-A8F3-5583ADFAD836}" type="presParOf" srcId="{45590239-E460-41FB-9748-8B7AA6BC7C54}" destId="{D7B4D69F-D437-4019-A697-900DF3BD4189}" srcOrd="1" destOrd="0" presId="urn:diagrams.loki3.com/BracketList"/>
    <dgm:cxn modelId="{FF7BBAB1-421B-4625-9D96-823BE4FD0821}" type="presParOf" srcId="{45590239-E460-41FB-9748-8B7AA6BC7C54}" destId="{58F3DA2A-2F80-4D0C-860E-AB65F54255C6}" srcOrd="2" destOrd="0" presId="urn:diagrams.loki3.com/BracketList"/>
    <dgm:cxn modelId="{B3474943-5EA0-4463-9818-554B5E21DA2E}" type="presParOf" srcId="{45590239-E460-41FB-9748-8B7AA6BC7C54}" destId="{22850625-2192-463E-8187-DBB37B4DEEE5}" srcOrd="3" destOrd="0" presId="urn:diagrams.loki3.com/BracketList"/>
    <dgm:cxn modelId="{6DAD8610-B491-4C37-A614-6F352BE7FB85}" type="presParOf" srcId="{3AD46912-AB30-4540-8DF5-67AC1488F01C}" destId="{5DD4C92A-2623-4B42-B614-4A2EC37176AB}" srcOrd="1" destOrd="0" presId="urn:diagrams.loki3.com/BracketList"/>
    <dgm:cxn modelId="{D9350D29-CAC2-43CA-B8A7-671FD0991EAB}" type="presParOf" srcId="{3AD46912-AB30-4540-8DF5-67AC1488F01C}" destId="{CEFD36D4-F43D-4287-A947-416A1F48D045}" srcOrd="2" destOrd="0" presId="urn:diagrams.loki3.com/BracketList"/>
    <dgm:cxn modelId="{1FA8CECE-2659-403A-A679-14BAAD7581D4}" type="presParOf" srcId="{CEFD36D4-F43D-4287-A947-416A1F48D045}" destId="{74C582AC-97DE-47F1-B2F7-CEAF5C38053B}" srcOrd="0" destOrd="0" presId="urn:diagrams.loki3.com/BracketList"/>
    <dgm:cxn modelId="{908054A5-C9B7-458D-A780-5172776D1999}" type="presParOf" srcId="{CEFD36D4-F43D-4287-A947-416A1F48D045}" destId="{F913C9B7-04F1-448F-AF8C-2EC806DB40E1}" srcOrd="1" destOrd="0" presId="urn:diagrams.loki3.com/BracketList"/>
    <dgm:cxn modelId="{C13E857A-8DCC-4474-A0CA-70C77594BF1B}" type="presParOf" srcId="{CEFD36D4-F43D-4287-A947-416A1F48D045}" destId="{77469717-6434-4D68-88E8-FEE7196DF771}" srcOrd="2" destOrd="0" presId="urn:diagrams.loki3.com/BracketList"/>
    <dgm:cxn modelId="{D8FE8E63-8C63-4AEF-AAC5-AEA9E22C4756}" type="presParOf" srcId="{CEFD36D4-F43D-4287-A947-416A1F48D045}" destId="{8A77D6A0-09A8-4728-B3F6-2488D599D736}" srcOrd="3" destOrd="0" presId="urn:diagrams.loki3.com/BracketList"/>
    <dgm:cxn modelId="{A672209A-5A90-429D-8C35-D40E9C82CEFE}" type="presParOf" srcId="{3AD46912-AB30-4540-8DF5-67AC1488F01C}" destId="{59DCB08E-DDBC-4F73-9609-EB0FA23A7D7F}" srcOrd="3" destOrd="0" presId="urn:diagrams.loki3.com/BracketList"/>
    <dgm:cxn modelId="{C43FF6CB-6BB2-4C5A-B254-511815C6DEF5}" type="presParOf" srcId="{3AD46912-AB30-4540-8DF5-67AC1488F01C}" destId="{F63D196E-B163-440B-894F-F36085CE14BC}" srcOrd="4" destOrd="0" presId="urn:diagrams.loki3.com/BracketList"/>
    <dgm:cxn modelId="{526A5070-3C3D-4ED1-B5F1-43FC0B99EA94}" type="presParOf" srcId="{F63D196E-B163-440B-894F-F36085CE14BC}" destId="{18209124-9853-4B36-9180-55BC384AA84D}" srcOrd="0" destOrd="0" presId="urn:diagrams.loki3.com/BracketList"/>
    <dgm:cxn modelId="{E7A87D6F-8D92-4F88-B9CC-8C8BFEF39D45}" type="presParOf" srcId="{F63D196E-B163-440B-894F-F36085CE14BC}" destId="{455EC50F-4F82-408F-84F8-D9B651BA263C}" srcOrd="1" destOrd="0" presId="urn:diagrams.loki3.com/BracketList"/>
    <dgm:cxn modelId="{DBB3697E-D3FA-471A-89CB-9987036BA9FA}" type="presParOf" srcId="{F63D196E-B163-440B-894F-F36085CE14BC}" destId="{D3833A24-CC31-4364-8BDA-6718B9536ABE}" srcOrd="2" destOrd="0" presId="urn:diagrams.loki3.com/BracketList"/>
    <dgm:cxn modelId="{E0F9478D-687A-4749-84EC-1A47C3D06978}" type="presParOf" srcId="{F63D196E-B163-440B-894F-F36085CE14BC}" destId="{9DC88600-C3D9-4AA5-B04F-AC7D55D573B0}" srcOrd="3" destOrd="0" presId="urn:diagrams.loki3.com/BracketList"/>
    <dgm:cxn modelId="{9815819E-2012-454F-8C97-52FB2ACFF9C2}" type="presParOf" srcId="{3AD46912-AB30-4540-8DF5-67AC1488F01C}" destId="{F61087B3-F4D4-4372-BA34-FB9BAD08CAC0}" srcOrd="5" destOrd="0" presId="urn:diagrams.loki3.com/BracketList"/>
    <dgm:cxn modelId="{5BC1F1A7-C43F-48CF-B382-81BDF191731D}" type="presParOf" srcId="{3AD46912-AB30-4540-8DF5-67AC1488F01C}" destId="{6DCC880D-B8D8-455F-BCFE-746ED42D78D4}" srcOrd="6" destOrd="0" presId="urn:diagrams.loki3.com/BracketList"/>
    <dgm:cxn modelId="{84588B64-8C4C-44DF-BA7B-B03F6B16CC3C}" type="presParOf" srcId="{6DCC880D-B8D8-455F-BCFE-746ED42D78D4}" destId="{AE12AEDB-2669-4D1A-914A-BA7EC0BD59A9}" srcOrd="0" destOrd="0" presId="urn:diagrams.loki3.com/BracketList"/>
    <dgm:cxn modelId="{E5C50E4F-431E-4491-99CD-DDB77CD19733}" type="presParOf" srcId="{6DCC880D-B8D8-455F-BCFE-746ED42D78D4}" destId="{ED72DC66-B720-4641-B186-0DA0DE7AB25F}" srcOrd="1" destOrd="0" presId="urn:diagrams.loki3.com/BracketList"/>
    <dgm:cxn modelId="{CA954D6E-CCD9-49BD-824C-E79262926669}" type="presParOf" srcId="{6DCC880D-B8D8-455F-BCFE-746ED42D78D4}" destId="{4F2AAD7C-E9BD-4DFE-B351-A9DD7CC107A9}" srcOrd="2" destOrd="0" presId="urn:diagrams.loki3.com/BracketList"/>
    <dgm:cxn modelId="{9384BEC5-443E-4F30-BD7C-5D317CF91165}" type="presParOf" srcId="{6DCC880D-B8D8-455F-BCFE-746ED42D78D4}" destId="{2DDF7FCF-0E74-45B4-9880-0E53C8A0FB8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19293E-CFF1-40DC-91B0-4ADC169E690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740F11C0-1918-4491-8E8D-F9E393D6DC6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2CB00DC9-C7F6-4607-93B1-38F3306CD7C1}" type="parTrans" cxnId="{9678E520-DA97-4D9C-939A-4DCF9B11AA2F}">
      <dgm:prSet/>
      <dgm:spPr/>
      <dgm:t>
        <a:bodyPr/>
        <a:lstStyle/>
        <a:p>
          <a:endParaRPr lang="en-US"/>
        </a:p>
      </dgm:t>
    </dgm:pt>
    <dgm:pt modelId="{4BF9180C-3D66-4B05-B512-DB0404B3D62A}" type="sibTrans" cxnId="{9678E520-DA97-4D9C-939A-4DCF9B11AA2F}">
      <dgm:prSet/>
      <dgm:spPr/>
      <dgm:t>
        <a:bodyPr/>
        <a:lstStyle/>
        <a:p>
          <a:endParaRPr lang="en-US"/>
        </a:p>
      </dgm:t>
    </dgm:pt>
    <dgm:pt modelId="{7773E333-D64C-46E0-BFFB-1ABFC80A563C}">
      <dgm:prSet phldrT="[Text]"/>
      <dgm:spPr/>
      <dgm:t>
        <a:bodyPr/>
        <a:lstStyle/>
        <a:p>
          <a:r>
            <a:rPr lang="en-US" dirty="0"/>
            <a:t>Tested and ready for Integration- Build 0</a:t>
          </a:r>
        </a:p>
      </dgm:t>
    </dgm:pt>
    <dgm:pt modelId="{349CA876-3C43-4618-B661-611E3D74539A}" type="parTrans" cxnId="{62B69662-1BE8-417A-BC23-417EA909952F}">
      <dgm:prSet/>
      <dgm:spPr/>
      <dgm:t>
        <a:bodyPr/>
        <a:lstStyle/>
        <a:p>
          <a:endParaRPr lang="en-US"/>
        </a:p>
      </dgm:t>
    </dgm:pt>
    <dgm:pt modelId="{2839478F-D08F-4173-8D65-0648A498D4AD}" type="sibTrans" cxnId="{62B69662-1BE8-417A-BC23-417EA909952F}">
      <dgm:prSet/>
      <dgm:spPr/>
      <dgm:t>
        <a:bodyPr/>
        <a:lstStyle/>
        <a:p>
          <a:endParaRPr lang="en-US"/>
        </a:p>
      </dgm:t>
    </dgm:pt>
    <dgm:pt modelId="{2D28ACD1-25D9-461F-AFFA-AF0D4524C92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Build 0 </a:t>
          </a:r>
        </a:p>
      </dgm:t>
    </dgm:pt>
    <dgm:pt modelId="{0643BB84-6196-4D47-953E-29DD7A990B54}" type="sibTrans" cxnId="{4A769CA4-299A-415F-9EAA-DF2A946246BB}">
      <dgm:prSet/>
      <dgm:spPr/>
      <dgm:t>
        <a:bodyPr/>
        <a:lstStyle/>
        <a:p>
          <a:endParaRPr lang="en-US"/>
        </a:p>
      </dgm:t>
    </dgm:pt>
    <dgm:pt modelId="{C8C4723F-FA93-47BC-A192-A522C3D631BB}" type="parTrans" cxnId="{4A769CA4-299A-415F-9EAA-DF2A946246BB}">
      <dgm:prSet/>
      <dgm:spPr/>
      <dgm:t>
        <a:bodyPr/>
        <a:lstStyle/>
        <a:p>
          <a:endParaRPr lang="en-US"/>
        </a:p>
      </dgm:t>
    </dgm:pt>
    <dgm:pt modelId="{B24BCCF6-4F1C-4DCC-A666-8A2E435C92FE}" type="pres">
      <dgm:prSet presAssocID="{5119293E-CFF1-40DC-91B0-4ADC169E690A}" presName="outerComposite" presStyleCnt="0">
        <dgm:presLayoutVars>
          <dgm:chMax val="5"/>
          <dgm:dir/>
          <dgm:resizeHandles val="exact"/>
        </dgm:presLayoutVars>
      </dgm:prSet>
      <dgm:spPr/>
    </dgm:pt>
    <dgm:pt modelId="{42F69F61-DBA8-48C0-9CFD-AA4D17B1E06F}" type="pres">
      <dgm:prSet presAssocID="{5119293E-CFF1-40DC-91B0-4ADC169E690A}" presName="dummyMaxCanvas" presStyleCnt="0">
        <dgm:presLayoutVars/>
      </dgm:prSet>
      <dgm:spPr/>
    </dgm:pt>
    <dgm:pt modelId="{2C56E3B0-DB92-4E32-8395-0D320FDE7304}" type="pres">
      <dgm:prSet presAssocID="{5119293E-CFF1-40DC-91B0-4ADC169E690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8045C-E3EE-4D81-A4AE-31DEF16487ED}" type="pres">
      <dgm:prSet presAssocID="{5119293E-CFF1-40DC-91B0-4ADC169E690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003CC-57D0-452B-9A87-251E2BE8DD24}" type="pres">
      <dgm:prSet presAssocID="{5119293E-CFF1-40DC-91B0-4ADC169E690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94A37-2283-4723-AF39-0C5B9DE811BF}" type="pres">
      <dgm:prSet presAssocID="{5119293E-CFF1-40DC-91B0-4ADC169E690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63057-082D-42E7-B85C-FC47DD028363}" type="pres">
      <dgm:prSet presAssocID="{5119293E-CFF1-40DC-91B0-4ADC169E690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75206-9782-4B74-9469-81B825259D87}" type="pres">
      <dgm:prSet presAssocID="{5119293E-CFF1-40DC-91B0-4ADC169E690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8DCE0-082C-4FDA-A223-020C34F2DBEB}" type="pres">
      <dgm:prSet presAssocID="{5119293E-CFF1-40DC-91B0-4ADC169E690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1BC27-7116-465B-AC12-B4720BC34B82}" type="pres">
      <dgm:prSet presAssocID="{5119293E-CFF1-40DC-91B0-4ADC169E690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B69662-1BE8-417A-BC23-417EA909952F}" srcId="{5119293E-CFF1-40DC-91B0-4ADC169E690A}" destId="{7773E333-D64C-46E0-BFFB-1ABFC80A563C}" srcOrd="2" destOrd="0" parTransId="{349CA876-3C43-4618-B661-611E3D74539A}" sibTransId="{2839478F-D08F-4173-8D65-0648A498D4AD}"/>
    <dgm:cxn modelId="{21684859-26A6-4774-A7E3-CA2327F0BEEC}" type="presOf" srcId="{7773E333-D64C-46E0-BFFB-1ABFC80A563C}" destId="{038003CC-57D0-452B-9A87-251E2BE8DD24}" srcOrd="0" destOrd="0" presId="urn:microsoft.com/office/officeart/2005/8/layout/vProcess5"/>
    <dgm:cxn modelId="{C9BCE58D-0797-4C79-94F0-C4B04CD35FE1}" type="presOf" srcId="{5119293E-CFF1-40DC-91B0-4ADC169E690A}" destId="{B24BCCF6-4F1C-4DCC-A666-8A2E435C92FE}" srcOrd="0" destOrd="0" presId="urn:microsoft.com/office/officeart/2005/8/layout/vProcess5"/>
    <dgm:cxn modelId="{6E821108-AA4C-4FCE-906C-7B527205F425}" type="presOf" srcId="{0643BB84-6196-4D47-953E-29DD7A990B54}" destId="{0CD94A37-2283-4723-AF39-0C5B9DE811BF}" srcOrd="0" destOrd="0" presId="urn:microsoft.com/office/officeart/2005/8/layout/vProcess5"/>
    <dgm:cxn modelId="{9678E520-DA97-4D9C-939A-4DCF9B11AA2F}" srcId="{5119293E-CFF1-40DC-91B0-4ADC169E690A}" destId="{740F11C0-1918-4491-8E8D-F9E393D6DC62}" srcOrd="1" destOrd="0" parTransId="{2CB00DC9-C7F6-4607-93B1-38F3306CD7C1}" sibTransId="{4BF9180C-3D66-4B05-B512-DB0404B3D62A}"/>
    <dgm:cxn modelId="{F8CCF261-9A97-4534-B937-AB878397B7E3}" type="presOf" srcId="{2D28ACD1-25D9-461F-AFFA-AF0D4524C925}" destId="{BF775206-9782-4B74-9469-81B825259D87}" srcOrd="1" destOrd="0" presId="urn:microsoft.com/office/officeart/2005/8/layout/vProcess5"/>
    <dgm:cxn modelId="{4A769CA4-299A-415F-9EAA-DF2A946246BB}" srcId="{5119293E-CFF1-40DC-91B0-4ADC169E690A}" destId="{2D28ACD1-25D9-461F-AFFA-AF0D4524C925}" srcOrd="0" destOrd="0" parTransId="{C8C4723F-FA93-47BC-A192-A522C3D631BB}" sibTransId="{0643BB84-6196-4D47-953E-29DD7A990B54}"/>
    <dgm:cxn modelId="{4F48B4CB-5F39-4D50-A374-F942DD055BA4}" type="presOf" srcId="{740F11C0-1918-4491-8E8D-F9E393D6DC62}" destId="{04D8DCE0-082C-4FDA-A223-020C34F2DBEB}" srcOrd="1" destOrd="0" presId="urn:microsoft.com/office/officeart/2005/8/layout/vProcess5"/>
    <dgm:cxn modelId="{5847FDF1-B5CD-4813-9A57-54FC25BEA462}" type="presOf" srcId="{740F11C0-1918-4491-8E8D-F9E393D6DC62}" destId="{CC88045C-E3EE-4D81-A4AE-31DEF16487ED}" srcOrd="0" destOrd="0" presId="urn:microsoft.com/office/officeart/2005/8/layout/vProcess5"/>
    <dgm:cxn modelId="{7A1E6BEF-802B-4533-A187-D1A0A7A0FE31}" type="presOf" srcId="{4BF9180C-3D66-4B05-B512-DB0404B3D62A}" destId="{72F63057-082D-42E7-B85C-FC47DD028363}" srcOrd="0" destOrd="0" presId="urn:microsoft.com/office/officeart/2005/8/layout/vProcess5"/>
    <dgm:cxn modelId="{AAB844DF-2AAF-4176-B62C-73E030E52A7C}" type="presOf" srcId="{7773E333-D64C-46E0-BFFB-1ABFC80A563C}" destId="{EC81BC27-7116-465B-AC12-B4720BC34B82}" srcOrd="1" destOrd="0" presId="urn:microsoft.com/office/officeart/2005/8/layout/vProcess5"/>
    <dgm:cxn modelId="{F4AADE0C-4AF2-4981-840C-CA46AAE80AFF}" type="presOf" srcId="{2D28ACD1-25D9-461F-AFFA-AF0D4524C925}" destId="{2C56E3B0-DB92-4E32-8395-0D320FDE7304}" srcOrd="0" destOrd="0" presId="urn:microsoft.com/office/officeart/2005/8/layout/vProcess5"/>
    <dgm:cxn modelId="{B2660459-02F9-4178-83A6-A226C8F89688}" type="presParOf" srcId="{B24BCCF6-4F1C-4DCC-A666-8A2E435C92FE}" destId="{42F69F61-DBA8-48C0-9CFD-AA4D17B1E06F}" srcOrd="0" destOrd="0" presId="urn:microsoft.com/office/officeart/2005/8/layout/vProcess5"/>
    <dgm:cxn modelId="{C9E715CD-297A-4561-ABFB-9F6705DBC630}" type="presParOf" srcId="{B24BCCF6-4F1C-4DCC-A666-8A2E435C92FE}" destId="{2C56E3B0-DB92-4E32-8395-0D320FDE7304}" srcOrd="1" destOrd="0" presId="urn:microsoft.com/office/officeart/2005/8/layout/vProcess5"/>
    <dgm:cxn modelId="{2C6D380E-0DE7-4233-A99E-23ACA1751D78}" type="presParOf" srcId="{B24BCCF6-4F1C-4DCC-A666-8A2E435C92FE}" destId="{CC88045C-E3EE-4D81-A4AE-31DEF16487ED}" srcOrd="2" destOrd="0" presId="urn:microsoft.com/office/officeart/2005/8/layout/vProcess5"/>
    <dgm:cxn modelId="{7117E814-0033-450F-AE55-9127D88DBA93}" type="presParOf" srcId="{B24BCCF6-4F1C-4DCC-A666-8A2E435C92FE}" destId="{038003CC-57D0-452B-9A87-251E2BE8DD24}" srcOrd="3" destOrd="0" presId="urn:microsoft.com/office/officeart/2005/8/layout/vProcess5"/>
    <dgm:cxn modelId="{1C7DF7DA-3424-4F0D-B89B-E67521E9BE62}" type="presParOf" srcId="{B24BCCF6-4F1C-4DCC-A666-8A2E435C92FE}" destId="{0CD94A37-2283-4723-AF39-0C5B9DE811BF}" srcOrd="4" destOrd="0" presId="urn:microsoft.com/office/officeart/2005/8/layout/vProcess5"/>
    <dgm:cxn modelId="{E132BD2D-353B-4EF2-9AF1-A983F6301F2F}" type="presParOf" srcId="{B24BCCF6-4F1C-4DCC-A666-8A2E435C92FE}" destId="{72F63057-082D-42E7-B85C-FC47DD028363}" srcOrd="5" destOrd="0" presId="urn:microsoft.com/office/officeart/2005/8/layout/vProcess5"/>
    <dgm:cxn modelId="{0FA25207-D5FD-4946-B15F-5CA2C949BC47}" type="presParOf" srcId="{B24BCCF6-4F1C-4DCC-A666-8A2E435C92FE}" destId="{BF775206-9782-4B74-9469-81B825259D87}" srcOrd="6" destOrd="0" presId="urn:microsoft.com/office/officeart/2005/8/layout/vProcess5"/>
    <dgm:cxn modelId="{992FA351-D503-4BDB-9C85-721F1F337A03}" type="presParOf" srcId="{B24BCCF6-4F1C-4DCC-A666-8A2E435C92FE}" destId="{04D8DCE0-082C-4FDA-A223-020C34F2DBEB}" srcOrd="7" destOrd="0" presId="urn:microsoft.com/office/officeart/2005/8/layout/vProcess5"/>
    <dgm:cxn modelId="{7EB1950A-A7BA-4E92-B0DE-78A1EA973B8A}" type="presParOf" srcId="{B24BCCF6-4F1C-4DCC-A666-8A2E435C92FE}" destId="{EC81BC27-7116-465B-AC12-B4720BC34B8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7BCA2-C1D0-4998-9B75-278A1B905C47}">
      <dsp:nvSpPr>
        <dsp:cNvPr id="0" name=""/>
        <dsp:cNvSpPr/>
      </dsp:nvSpPr>
      <dsp:spPr>
        <a:xfrm>
          <a:off x="64930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9596444-DE5B-470F-9D02-95BA2AD06BDF}">
      <dsp:nvSpPr>
        <dsp:cNvPr id="0" name=""/>
        <dsp:cNvSpPr/>
      </dsp:nvSpPr>
      <dsp:spPr>
        <a:xfrm>
          <a:off x="147719" y="82788"/>
          <a:ext cx="662304" cy="662304"/>
        </a:xfrm>
        <a:prstGeom prst="pie">
          <a:avLst>
            <a:gd name="adj1" fmla="val 135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38601E-7288-4CE8-B6B3-708FCF66B198}">
      <dsp:nvSpPr>
        <dsp:cNvPr id="0" name=""/>
        <dsp:cNvSpPr/>
      </dsp:nvSpPr>
      <dsp:spPr>
        <a:xfrm rot="16200000">
          <a:off x="-887132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</a:p>
      </dsp:txBody>
      <dsp:txXfrm>
        <a:off x="-887132" y="1862732"/>
        <a:ext cx="2400855" cy="496728"/>
      </dsp:txXfrm>
    </dsp:sp>
    <dsp:sp modelId="{2D1C1CB8-58C2-46AC-93F8-7D14C8828C6D}">
      <dsp:nvSpPr>
        <dsp:cNvPr id="0" name=""/>
        <dsp:cNvSpPr/>
      </dsp:nvSpPr>
      <dsp:spPr>
        <a:xfrm>
          <a:off x="644447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</a:p>
      </dsp:txBody>
      <dsp:txXfrm>
        <a:off x="644447" y="0"/>
        <a:ext cx="1655762" cy="3311524"/>
      </dsp:txXfrm>
    </dsp:sp>
    <dsp:sp modelId="{13A57D11-4E37-4805-8691-A175E10E868B}">
      <dsp:nvSpPr>
        <dsp:cNvPr id="0" name=""/>
        <dsp:cNvSpPr/>
      </dsp:nvSpPr>
      <dsp:spPr>
        <a:xfrm>
          <a:off x="2742063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78EE1E-BA84-41B0-894E-505B199402B8}">
      <dsp:nvSpPr>
        <dsp:cNvPr id="0" name=""/>
        <dsp:cNvSpPr/>
      </dsp:nvSpPr>
      <dsp:spPr>
        <a:xfrm>
          <a:off x="2824851" y="82788"/>
          <a:ext cx="662304" cy="662304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4B5C02-E286-4891-A251-DC2B2E3F436B}">
      <dsp:nvSpPr>
        <dsp:cNvPr id="0" name=""/>
        <dsp:cNvSpPr/>
      </dsp:nvSpPr>
      <dsp:spPr>
        <a:xfrm rot="16200000">
          <a:off x="1789999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</a:p>
      </dsp:txBody>
      <dsp:txXfrm>
        <a:off x="1789999" y="1862732"/>
        <a:ext cx="2400855" cy="496728"/>
      </dsp:txXfrm>
    </dsp:sp>
    <dsp:sp modelId="{AD586D5E-6D5D-4C38-A2CC-FCF6A2523532}">
      <dsp:nvSpPr>
        <dsp:cNvPr id="0" name=""/>
        <dsp:cNvSpPr/>
      </dsp:nvSpPr>
      <dsp:spPr>
        <a:xfrm>
          <a:off x="3321580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</a:p>
      </dsp:txBody>
      <dsp:txXfrm>
        <a:off x="3321580" y="0"/>
        <a:ext cx="1655762" cy="3311524"/>
      </dsp:txXfrm>
    </dsp:sp>
    <dsp:sp modelId="{23B3ED49-A8DF-469D-9786-48B701A5EF23}">
      <dsp:nvSpPr>
        <dsp:cNvPr id="0" name=""/>
        <dsp:cNvSpPr/>
      </dsp:nvSpPr>
      <dsp:spPr>
        <a:xfrm>
          <a:off x="5419195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66F4581-CA55-495D-A121-EB41790B682F}">
      <dsp:nvSpPr>
        <dsp:cNvPr id="0" name=""/>
        <dsp:cNvSpPr/>
      </dsp:nvSpPr>
      <dsp:spPr>
        <a:xfrm>
          <a:off x="5501983" y="82788"/>
          <a:ext cx="662304" cy="662304"/>
        </a:xfrm>
        <a:prstGeom prst="pie">
          <a:avLst>
            <a:gd name="adj1" fmla="val 81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9AEAE3-E1C9-456F-BBFA-1FA519C78A4E}">
      <dsp:nvSpPr>
        <dsp:cNvPr id="0" name=""/>
        <dsp:cNvSpPr/>
      </dsp:nvSpPr>
      <dsp:spPr>
        <a:xfrm rot="16200000">
          <a:off x="4467131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</a:p>
      </dsp:txBody>
      <dsp:txXfrm>
        <a:off x="4467131" y="1862732"/>
        <a:ext cx="2400855" cy="496728"/>
      </dsp:txXfrm>
    </dsp:sp>
    <dsp:sp modelId="{986877C7-5555-4471-A423-DCAF7AEC96DE}">
      <dsp:nvSpPr>
        <dsp:cNvPr id="0" name=""/>
        <dsp:cNvSpPr/>
      </dsp:nvSpPr>
      <dsp:spPr>
        <a:xfrm>
          <a:off x="5998712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</a:p>
      </dsp:txBody>
      <dsp:txXfrm>
        <a:off x="5998712" y="0"/>
        <a:ext cx="1655762" cy="3311524"/>
      </dsp:txXfrm>
    </dsp:sp>
    <dsp:sp modelId="{2F91C5D8-3B13-44B4-8C71-0652A1FA3FB4}">
      <dsp:nvSpPr>
        <dsp:cNvPr id="0" name=""/>
        <dsp:cNvSpPr/>
      </dsp:nvSpPr>
      <dsp:spPr>
        <a:xfrm>
          <a:off x="8096327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62602B-5B52-4E2C-86E4-406EDE0E8B5C}">
      <dsp:nvSpPr>
        <dsp:cNvPr id="0" name=""/>
        <dsp:cNvSpPr/>
      </dsp:nvSpPr>
      <dsp:spPr>
        <a:xfrm>
          <a:off x="8179115" y="82788"/>
          <a:ext cx="662304" cy="6623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148C6B-0CFB-4CDB-B2E0-0CF7320A2CD8}">
      <dsp:nvSpPr>
        <dsp:cNvPr id="0" name=""/>
        <dsp:cNvSpPr/>
      </dsp:nvSpPr>
      <dsp:spPr>
        <a:xfrm rot="16200000">
          <a:off x="7144264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</a:p>
      </dsp:txBody>
      <dsp:txXfrm>
        <a:off x="7144264" y="1862732"/>
        <a:ext cx="2400855" cy="496728"/>
      </dsp:txXfrm>
    </dsp:sp>
    <dsp:sp modelId="{FDC79394-E0CB-4CB1-9269-8658F340BC8D}">
      <dsp:nvSpPr>
        <dsp:cNvPr id="0" name=""/>
        <dsp:cNvSpPr/>
      </dsp:nvSpPr>
      <dsp:spPr>
        <a:xfrm>
          <a:off x="8675844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</a:p>
      </dsp:txBody>
      <dsp:txXfrm>
        <a:off x="8675844" y="0"/>
        <a:ext cx="1655762" cy="3311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88417-5085-446A-9534-C8E783FFAC0F}">
      <dsp:nvSpPr>
        <dsp:cNvPr id="0" name=""/>
        <dsp:cNvSpPr/>
      </dsp:nvSpPr>
      <dsp:spPr>
        <a:xfrm>
          <a:off x="0" y="215181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</a:p>
      </dsp:txBody>
      <dsp:txXfrm>
        <a:off x="0" y="215181"/>
        <a:ext cx="2698358" cy="910800"/>
      </dsp:txXfrm>
    </dsp:sp>
    <dsp:sp modelId="{D7B4D69F-D437-4019-A697-900DF3BD4189}">
      <dsp:nvSpPr>
        <dsp:cNvPr id="0" name=""/>
        <dsp:cNvSpPr/>
      </dsp:nvSpPr>
      <dsp:spPr>
        <a:xfrm>
          <a:off x="2698358" y="1713"/>
          <a:ext cx="539671" cy="1337737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50625-2192-463E-8187-DBB37B4DEEE5}">
      <dsp:nvSpPr>
        <dsp:cNvPr id="0" name=""/>
        <dsp:cNvSpPr/>
      </dsp:nvSpPr>
      <dsp:spPr>
        <a:xfrm>
          <a:off x="3453899" y="1713"/>
          <a:ext cx="7339535" cy="1337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</a:p>
      </dsp:txBody>
      <dsp:txXfrm>
        <a:off x="3453899" y="1713"/>
        <a:ext cx="7339535" cy="1337737"/>
      </dsp:txXfrm>
    </dsp:sp>
    <dsp:sp modelId="{74C582AC-97DE-47F1-B2F7-CEAF5C38053B}">
      <dsp:nvSpPr>
        <dsp:cNvPr id="0" name=""/>
        <dsp:cNvSpPr/>
      </dsp:nvSpPr>
      <dsp:spPr>
        <a:xfrm>
          <a:off x="0" y="1576206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</a:p>
      </dsp:txBody>
      <dsp:txXfrm>
        <a:off x="0" y="1576206"/>
        <a:ext cx="2698358" cy="910800"/>
      </dsp:txXfrm>
    </dsp:sp>
    <dsp:sp modelId="{F913C9B7-04F1-448F-AF8C-2EC806DB40E1}">
      <dsp:nvSpPr>
        <dsp:cNvPr id="0" name=""/>
        <dsp:cNvSpPr/>
      </dsp:nvSpPr>
      <dsp:spPr>
        <a:xfrm>
          <a:off x="2698358" y="1505050"/>
          <a:ext cx="539671" cy="1053112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7D6A0-09A8-4728-B3F6-2488D599D736}">
      <dsp:nvSpPr>
        <dsp:cNvPr id="0" name=""/>
        <dsp:cNvSpPr/>
      </dsp:nvSpPr>
      <dsp:spPr>
        <a:xfrm>
          <a:off x="3453899" y="1505050"/>
          <a:ext cx="7339535" cy="105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</a:p>
      </dsp:txBody>
      <dsp:txXfrm>
        <a:off x="3453899" y="1505050"/>
        <a:ext cx="7339535" cy="1053112"/>
      </dsp:txXfrm>
    </dsp:sp>
    <dsp:sp modelId="{18209124-9853-4B36-9180-55BC384AA84D}">
      <dsp:nvSpPr>
        <dsp:cNvPr id="0" name=""/>
        <dsp:cNvSpPr/>
      </dsp:nvSpPr>
      <dsp:spPr>
        <a:xfrm>
          <a:off x="0" y="2723763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</a:p>
      </dsp:txBody>
      <dsp:txXfrm>
        <a:off x="0" y="2723763"/>
        <a:ext cx="2698358" cy="910800"/>
      </dsp:txXfrm>
    </dsp:sp>
    <dsp:sp modelId="{455EC50F-4F82-408F-84F8-D9B651BA263C}">
      <dsp:nvSpPr>
        <dsp:cNvPr id="0" name=""/>
        <dsp:cNvSpPr/>
      </dsp:nvSpPr>
      <dsp:spPr>
        <a:xfrm>
          <a:off x="2698358" y="272376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88600-C3D9-4AA5-B04F-AC7D55D573B0}">
      <dsp:nvSpPr>
        <dsp:cNvPr id="0" name=""/>
        <dsp:cNvSpPr/>
      </dsp:nvSpPr>
      <dsp:spPr>
        <a:xfrm>
          <a:off x="3453899" y="2723763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</a:p>
      </dsp:txBody>
      <dsp:txXfrm>
        <a:off x="3453899" y="2723763"/>
        <a:ext cx="7339535" cy="910800"/>
      </dsp:txXfrm>
    </dsp:sp>
    <dsp:sp modelId="{AE12AEDB-2669-4D1A-914A-BA7EC0BD59A9}">
      <dsp:nvSpPr>
        <dsp:cNvPr id="0" name=""/>
        <dsp:cNvSpPr/>
      </dsp:nvSpPr>
      <dsp:spPr>
        <a:xfrm>
          <a:off x="0" y="3800163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</a:p>
      </dsp:txBody>
      <dsp:txXfrm>
        <a:off x="0" y="3800163"/>
        <a:ext cx="2698358" cy="910800"/>
      </dsp:txXfrm>
    </dsp:sp>
    <dsp:sp modelId="{ED72DC66-B720-4641-B186-0DA0DE7AB25F}">
      <dsp:nvSpPr>
        <dsp:cNvPr id="0" name=""/>
        <dsp:cNvSpPr/>
      </dsp:nvSpPr>
      <dsp:spPr>
        <a:xfrm>
          <a:off x="2698358" y="380016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F7FCF-0E74-45B4-9880-0E53C8A0FB81}">
      <dsp:nvSpPr>
        <dsp:cNvPr id="0" name=""/>
        <dsp:cNvSpPr/>
      </dsp:nvSpPr>
      <dsp:spPr>
        <a:xfrm>
          <a:off x="3453899" y="3800163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</a:p>
      </dsp:txBody>
      <dsp:txXfrm>
        <a:off x="3453899" y="3800163"/>
        <a:ext cx="7339535" cy="910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6E3B0-DB92-4E32-8395-0D320FDE7304}">
      <dsp:nvSpPr>
        <dsp:cNvPr id="0" name=""/>
        <dsp:cNvSpPr/>
      </dsp:nvSpPr>
      <dsp:spPr>
        <a:xfrm>
          <a:off x="0" y="0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/>
              </a:solidFill>
            </a:rPr>
            <a:t>Build 0 </a:t>
          </a:r>
        </a:p>
      </dsp:txBody>
      <dsp:txXfrm>
        <a:off x="34610" y="34610"/>
        <a:ext cx="2252341" cy="1112466"/>
      </dsp:txXfrm>
    </dsp:sp>
    <dsp:sp modelId="{CC88045C-E3EE-4D81-A4AE-31DEF16487ED}">
      <dsp:nvSpPr>
        <dsp:cNvPr id="0" name=""/>
        <dsp:cNvSpPr/>
      </dsp:nvSpPr>
      <dsp:spPr>
        <a:xfrm>
          <a:off x="311247" y="1378634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Test</a:t>
          </a:r>
        </a:p>
      </dsp:txBody>
      <dsp:txXfrm>
        <a:off x="345857" y="1413244"/>
        <a:ext cx="2378908" cy="1112466"/>
      </dsp:txXfrm>
    </dsp:sp>
    <dsp:sp modelId="{038003CC-57D0-452B-9A87-251E2BE8DD24}">
      <dsp:nvSpPr>
        <dsp:cNvPr id="0" name=""/>
        <dsp:cNvSpPr/>
      </dsp:nvSpPr>
      <dsp:spPr>
        <a:xfrm>
          <a:off x="622495" y="2757268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Tested and ready for Integration- Build 0</a:t>
          </a:r>
        </a:p>
      </dsp:txBody>
      <dsp:txXfrm>
        <a:off x="657105" y="2791878"/>
        <a:ext cx="2378908" cy="1112466"/>
      </dsp:txXfrm>
    </dsp:sp>
    <dsp:sp modelId="{0CD94A37-2283-4723-AF39-0C5B9DE811BF}">
      <dsp:nvSpPr>
        <dsp:cNvPr id="0" name=""/>
        <dsp:cNvSpPr/>
      </dsp:nvSpPr>
      <dsp:spPr>
        <a:xfrm>
          <a:off x="2759376" y="896112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2932198" y="896112"/>
        <a:ext cx="422452" cy="577992"/>
      </dsp:txXfrm>
    </dsp:sp>
    <dsp:sp modelId="{72F63057-082D-42E7-B85C-FC47DD028363}">
      <dsp:nvSpPr>
        <dsp:cNvPr id="0" name=""/>
        <dsp:cNvSpPr/>
      </dsp:nvSpPr>
      <dsp:spPr>
        <a:xfrm>
          <a:off x="3070624" y="2266868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243446" y="2266868"/>
        <a:ext cx="422452" cy="577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5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86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98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4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5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1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6" y="862712"/>
            <a:ext cx="9344297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Student Attendance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035238" y="3402987"/>
            <a:ext cx="5848868" cy="550333"/>
          </a:xfrm>
        </p:spPr>
        <p:txBody>
          <a:bodyPr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Team B – Code Green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Sirisha Vanamali,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Vamsi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Devalla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, Rohith Babu Sadhu,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Sairam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Mamidala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Vipul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Reddy, Shankar Rao.</a:t>
            </a:r>
          </a:p>
        </p:txBody>
      </p:sp>
    </p:spTree>
    <p:extLst>
      <p:ext uri="{BB962C8B-B14F-4D97-AF65-F5344CB8AC3E}">
        <p14:creationId xmlns:p14="http://schemas.microsoft.com/office/powerpoint/2010/main" val="217273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63731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Challenges Faced and How did we overcome?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4950820"/>
            <a:ext cx="10394707" cy="1776551"/>
          </a:xfrm>
        </p:spPr>
        <p:txBody>
          <a:bodyPr>
            <a:noAutofit/>
          </a:bodyPr>
          <a:lstStyle/>
          <a:p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the Unique QR code for each time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 for generation of the QR code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the QR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a team of seven members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iteration plan and pushing the working code end of every week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Honesty among team members in expressing the difficulties and issues.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968" y="685799"/>
            <a:ext cx="1282979" cy="12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Iteration Plan</a:t>
            </a:r>
          </a:p>
        </p:txBody>
      </p:sp>
      <p:graphicFrame>
        <p:nvGraphicFramePr>
          <p:cNvPr id="5" name="Content Placeholder 2" descr="Trapezoi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CF8AF4A7-B64F-4BE7-917D-2AD080D89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494264"/>
              </p:ext>
            </p:extLst>
          </p:nvPr>
        </p:nvGraphicFramePr>
        <p:xfrm>
          <a:off x="685800" y="2063750"/>
          <a:ext cx="103965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Change of planes</a:t>
            </a:r>
          </a:p>
        </p:txBody>
      </p:sp>
      <p:graphicFrame>
        <p:nvGraphicFramePr>
          <p:cNvPr id="5" name="Content Placeholder 2" descr="Trapezoi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6CEE6BBC-A24E-416D-BE81-A5FF5E4496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994048"/>
              </p:ext>
            </p:extLst>
          </p:nvPr>
        </p:nvGraphicFramePr>
        <p:xfrm>
          <a:off x="685801" y="1631853"/>
          <a:ext cx="10793435" cy="471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84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738" y="267789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 Strategy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7C5BFEE-61FB-4548-B135-A02F604724C6}"/>
              </a:ext>
            </a:extLst>
          </p:cNvPr>
          <p:cNvSpPr txBox="1">
            <a:spLocks/>
          </p:cNvSpPr>
          <p:nvPr/>
        </p:nvSpPr>
        <p:spPr>
          <a:xfrm>
            <a:off x="672738" y="1533378"/>
            <a:ext cx="6671602" cy="35776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4 builds having several core functionalities being developed in an incremental fashion.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is a collection of several functionalities which are tested by the responsible individual.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went through rigorous testing after every release.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the test suite to test each build and respective functionality.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854B55-673F-429B-AC70-47ED0754CD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230340"/>
              </p:ext>
            </p:extLst>
          </p:nvPr>
        </p:nvGraphicFramePr>
        <p:xfrm>
          <a:off x="7455877" y="1533378"/>
          <a:ext cx="4149968" cy="3938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800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functionalities of the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each and every method of the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 tool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validating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 the input fields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6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Bugs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changes can be made by the developer only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qr. QR code doesn’t change when we go through history page yet again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 in place to avoid erroneous data input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 for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100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user can sign up for the web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can only be maintained by the maintenance person</a:t>
            </a:r>
          </a:p>
        </p:txBody>
      </p:sp>
    </p:spTree>
    <p:extLst>
      <p:ext uri="{BB962C8B-B14F-4D97-AF65-F5344CB8AC3E}">
        <p14:creationId xmlns:p14="http://schemas.microsoft.com/office/powerpoint/2010/main" val="3144484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- Check.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- Check.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and bug identification - In Progress.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file for Web Application - In progress.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changes - In progress.</a:t>
            </a:r>
          </a:p>
        </p:txBody>
      </p:sp>
    </p:spTree>
    <p:extLst>
      <p:ext uri="{BB962C8B-B14F-4D97-AF65-F5344CB8AC3E}">
        <p14:creationId xmlns:p14="http://schemas.microsoft.com/office/powerpoint/2010/main" val="466284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858" y="790303"/>
            <a:ext cx="9525020" cy="2916704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7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28753"/>
            <a:ext cx="10394707" cy="65312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demo of the project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904" y="1218414"/>
            <a:ext cx="3238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7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1" y="2533659"/>
            <a:ext cx="10396883" cy="331118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systems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 faced and Implemented changes.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Iteration Plan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Flow.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process.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Bugs and their impact.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4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61981" indent="-457189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systems which consumes a lot of time and requires physical effort.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system which could over come the existing challenges and which would save the time and money of a user.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different traditional ways which  have certain limitations, ignoring them would make people easier to abuse them.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students.</a:t>
            </a:r>
          </a:p>
        </p:txBody>
      </p:sp>
    </p:spTree>
    <p:extLst>
      <p:ext uri="{BB962C8B-B14F-4D97-AF65-F5344CB8AC3E}">
        <p14:creationId xmlns:p14="http://schemas.microsoft.com/office/powerpoint/2010/main" val="25470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Exiting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chip readers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 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sheet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abuse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call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 Prints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</p:txBody>
      </p:sp>
    </p:spTree>
    <p:extLst>
      <p:ext uri="{BB962C8B-B14F-4D97-AF65-F5344CB8AC3E}">
        <p14:creationId xmlns:p14="http://schemas.microsoft.com/office/powerpoint/2010/main" val="107266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 now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1" y="1736725"/>
            <a:ext cx="4489704" cy="398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Stand-alone application.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Display.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310865" y="1736725"/>
            <a:ext cx="4493424" cy="39867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using JavaScript and node JS.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Generation.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Display.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attendance.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dirty="0">
              <a:solidFill>
                <a:srgbClr val="3C4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 now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88797" y="1837765"/>
            <a:ext cx="4493424" cy="39867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– tabbed.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QR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 registered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85801" y="1724297"/>
            <a:ext cx="4489704" cy="3986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and Capture QR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 registered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</a:p>
        </p:txBody>
      </p:sp>
    </p:spTree>
    <p:extLst>
      <p:ext uri="{BB962C8B-B14F-4D97-AF65-F5344CB8AC3E}">
        <p14:creationId xmlns:p14="http://schemas.microsoft.com/office/powerpoint/2010/main" val="172839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93" y="58193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180203" y="1936361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48326" y="1936361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4793" y="1243411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4410" y="1314544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5057865" y="839093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9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1419" y="1299155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Generates QR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1419" y="2191707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Stored in 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4543" y="1908897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65385" y="1417200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530378" y="1442771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6625" y="2062786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iOS Application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17589" y="2174087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Compared in DB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96702" y="1414032"/>
            <a:ext cx="9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QR</a:t>
            </a:r>
          </a:p>
        </p:txBody>
      </p:sp>
      <p:sp>
        <p:nvSpPr>
          <p:cNvPr id="17" name="Diamond 16"/>
          <p:cNvSpPr/>
          <p:nvPr/>
        </p:nvSpPr>
        <p:spPr>
          <a:xfrm>
            <a:off x="7160962" y="3675307"/>
            <a:ext cx="1992736" cy="191317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096000" y="4634660"/>
            <a:ext cx="1064963" cy="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3"/>
          </p:cNvCxnSpPr>
          <p:nvPr/>
        </p:nvCxnSpPr>
        <p:spPr>
          <a:xfrm flipH="1" flipV="1">
            <a:off x="6109414" y="3033629"/>
            <a:ext cx="22799" cy="160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06165" y="4408687"/>
            <a:ext cx="14251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QR Match</a:t>
            </a:r>
            <a:endParaRPr lang="en-US" sz="240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3302" y="426532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85047" y="3707507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Attendance as Present In DB</a:t>
            </a:r>
          </a:p>
        </p:txBody>
      </p:sp>
      <p:cxnSp>
        <p:nvCxnSpPr>
          <p:cNvPr id="23" name="Elbow Connector 22"/>
          <p:cNvCxnSpPr>
            <a:stCxn id="12" idx="2"/>
            <a:endCxn id="17" idx="0"/>
          </p:cNvCxnSpPr>
          <p:nvPr/>
        </p:nvCxnSpPr>
        <p:spPr>
          <a:xfrm rot="5400000">
            <a:off x="8764504" y="1998734"/>
            <a:ext cx="1069400" cy="2283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3"/>
          </p:cNvCxnSpPr>
          <p:nvPr/>
        </p:nvCxnSpPr>
        <p:spPr>
          <a:xfrm>
            <a:off x="9153698" y="4631896"/>
            <a:ext cx="2198077" cy="2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1351775" y="2605907"/>
            <a:ext cx="1" cy="202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65228" y="420230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49745" y="4765212"/>
            <a:ext cx="190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 saying that QR doesn’t Match</a:t>
            </a:r>
          </a:p>
        </p:txBody>
      </p:sp>
    </p:spTree>
    <p:extLst>
      <p:ext uri="{BB962C8B-B14F-4D97-AF65-F5344CB8AC3E}">
        <p14:creationId xmlns:p14="http://schemas.microsoft.com/office/powerpoint/2010/main" val="3422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2" repeatCount="4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Technologies 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5801" y="1844907"/>
            <a:ext cx="5088712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3.0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work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  <a:p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991795" y="1843940"/>
            <a:ext cx="5088713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SDK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4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Challenges Faced and How did we overcome?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1" y="1837765"/>
            <a:ext cx="10396883" cy="350494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the language and Finalizing the type of application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expertise on different languages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common database for iOS and web application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discussions on all the pros and cons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Project in Node.js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from other team members</a:t>
            </a:r>
          </a:p>
        </p:txBody>
      </p:sp>
      <p:pic>
        <p:nvPicPr>
          <p:cNvPr id="4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33" y="585507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88</TotalTime>
  <Words>719</Words>
  <Application>Microsoft Office PowerPoint</Application>
  <PresentationFormat>Widescreen</PresentationFormat>
  <Paragraphs>174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Algerian</vt:lpstr>
      <vt:lpstr>Arial</vt:lpstr>
      <vt:lpstr>Impact</vt:lpstr>
      <vt:lpstr>Times New Roman</vt:lpstr>
      <vt:lpstr>Main Event</vt:lpstr>
      <vt:lpstr>Student Attendance Tracker</vt:lpstr>
      <vt:lpstr>Contents</vt:lpstr>
      <vt:lpstr>Problem Statement</vt:lpstr>
      <vt:lpstr>Exiting system</vt:lpstr>
      <vt:lpstr>Requirements now</vt:lpstr>
      <vt:lpstr>Requirements now</vt:lpstr>
      <vt:lpstr>Data flow</vt:lpstr>
      <vt:lpstr>Technologies used</vt:lpstr>
      <vt:lpstr>Challenges Faced and How did we overcome?</vt:lpstr>
      <vt:lpstr>Challenges Faced and How did we overcome?</vt:lpstr>
      <vt:lpstr>Iteration Plan</vt:lpstr>
      <vt:lpstr>Change of planes</vt:lpstr>
      <vt:lpstr>Testing Strategy</vt:lpstr>
      <vt:lpstr>Testing techniques</vt:lpstr>
      <vt:lpstr>Bugs Identified</vt:lpstr>
      <vt:lpstr>Limitations</vt:lpstr>
      <vt:lpstr>Status</vt:lpstr>
      <vt:lpstr>Thank you 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Sadhu,Rohith Babu</dc:creator>
  <cp:lastModifiedBy>Sadhu,Rohith Babu</cp:lastModifiedBy>
  <cp:revision>36</cp:revision>
  <dcterms:created xsi:type="dcterms:W3CDTF">2017-11-13T22:18:41Z</dcterms:created>
  <dcterms:modified xsi:type="dcterms:W3CDTF">2017-11-15T23:16:42Z</dcterms:modified>
</cp:coreProperties>
</file>