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61" r:id="rId6"/>
    <p:sldId id="269" r:id="rId7"/>
    <p:sldId id="265" r:id="rId8"/>
    <p:sldId id="276" r:id="rId9"/>
    <p:sldId id="262" r:id="rId10"/>
    <p:sldId id="263" r:id="rId11"/>
    <p:sldId id="264" r:id="rId12"/>
    <p:sldId id="266" r:id="rId13"/>
    <p:sldId id="270" r:id="rId14"/>
    <p:sldId id="277" r:id="rId15"/>
    <p:sldId id="272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</dgm:pt>
  </dgm:ptLst>
  <dgm:cxnLst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12609D25-6280-4191-96EC-FC59574CC5FD}" type="presOf" srcId="{B86124A4-14C7-49C7-A342-9B2C2B94980B}" destId="{22850625-2192-463E-8187-DBB37B4DEEE5}" srcOrd="0" destOrd="2" presId="urn:diagrams.loki3.com/BracketList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CC727F34-AF53-4AC0-9AD6-357E6D15CB8E}" type="presOf" srcId="{97AFB725-9839-43BA-B026-0DD6AA03AD9C}" destId="{22850625-2192-463E-8187-DBB37B4DEEE5}" srcOrd="0" destOrd="1" presId="urn:diagrams.loki3.com/BracketList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9F24B56-4C40-4CD5-B0B3-335013F9648E}" type="presOf" srcId="{37A7C994-CC74-44DD-8777-ED6736B35821}" destId="{2DDF7FCF-0E74-45B4-9880-0E53C8A0FB81}" srcOrd="0" destOrd="0" presId="urn:diagrams.loki3.com/BracketList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E554777F-9CC2-418D-BFE3-2198586BFE02}" type="presOf" srcId="{F3256203-D9D1-492A-B801-68C1A32486F0}" destId="{9DC88600-C3D9-4AA5-B04F-AC7D55D573B0}" srcOrd="0" destOrd="0" presId="urn:diagrams.loki3.com/BracketList"/>
    <dgm:cxn modelId="{791B5989-F5A5-4021-97F2-55841C5BF713}" type="presOf" srcId="{082E8A29-955A-4C7C-A174-3E9DCD4DC89B}" destId="{8F988417-5085-446A-9534-C8E783FFAC0F}" srcOrd="0" destOrd="0" presId="urn:diagrams.loki3.com/BracketList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A2714790-C7A3-4B92-B748-271A29D614FC}" type="presOf" srcId="{357008B7-F3FD-489F-A410-81C9A9EFE4DA}" destId="{9DC88600-C3D9-4AA5-B04F-AC7D55D573B0}" srcOrd="0" destOrd="1" presId="urn:diagrams.loki3.com/BracketList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633E5193-1DBF-477B-BE52-E2B5EBEB93C6}" type="presOf" srcId="{6D0E5D9F-7263-4526-A227-51301233F549}" destId="{18209124-9853-4B36-9180-55BC384AA84D}" srcOrd="0" destOrd="0" presId="urn:diagrams.loki3.com/BracketList"/>
    <dgm:cxn modelId="{187CA79C-407F-4248-8324-1976688B47A3}" type="presOf" srcId="{62831651-7C26-466C-BAA4-31EA8D14E47A}" destId="{8A77D6A0-09A8-4728-B3F6-2488D599D736}" srcOrd="0" destOrd="1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4BF436C2-CB7A-454C-A1D2-41BCB7321C26}" type="presOf" srcId="{A97FC57D-50D6-4D43-99C3-06D09820F122}" destId="{22850625-2192-463E-8187-DBB37B4DEEE5}" srcOrd="0" destOrd="3" presId="urn:diagrams.loki3.com/BracketList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78C415D6-35DF-45BB-8921-595A1C6CA239}" type="presOf" srcId="{B6E26FFC-9977-4BBC-BEC7-3D6B63754E52}" destId="{74C582AC-97DE-47F1-B2F7-CEAF5C38053B}" srcOrd="0" destOrd="0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624551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85802" y="1837766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We have 4 builds having several core functionalities being developed in an incremental fashion.</a:t>
            </a:r>
          </a:p>
          <a:p>
            <a:pPr algn="just"/>
            <a:r>
              <a:rPr lang="en-US" dirty="0"/>
              <a:t>Each build is a collection of several functionalities which are tested by the responsible individual.</a:t>
            </a:r>
          </a:p>
          <a:p>
            <a:pPr algn="just"/>
            <a:r>
              <a:rPr lang="en-US" dirty="0"/>
              <a:t>Each build went through rigorous testing after every release.</a:t>
            </a:r>
          </a:p>
          <a:p>
            <a:pPr algn="just"/>
            <a:r>
              <a:rPr lang="en-US" dirty="0"/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input fields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3" y="58193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1936361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1936361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12434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1314544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839093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1419" y="1299155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1419" y="2191707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543" y="1908897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5385" y="141720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1442771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6625" y="2062786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7589" y="217408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6702" y="1414032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0962" y="3675307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4634660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3033629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4408687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42653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5047" y="3707507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 as Present In DB</a:t>
            </a:r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64504" y="1998734"/>
            <a:ext cx="1069400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53698" y="4631896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2605907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42023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9745" y="4765212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81</TotalTime>
  <Words>707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 now</vt:lpstr>
      <vt:lpstr>Requirements now</vt:lpstr>
      <vt:lpstr>Data flow</vt:lpstr>
      <vt:lpstr>Technologies used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sairam mamidala</cp:lastModifiedBy>
  <cp:revision>30</cp:revision>
  <dcterms:created xsi:type="dcterms:W3CDTF">2017-11-13T22:18:41Z</dcterms:created>
  <dcterms:modified xsi:type="dcterms:W3CDTF">2017-11-15T23:04:54Z</dcterms:modified>
</cp:coreProperties>
</file>