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11/13/2017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2" y="1943842"/>
            <a:ext cx="9344297" cy="2387600"/>
          </a:xfrm>
        </p:spPr>
        <p:txBody>
          <a:bodyPr/>
          <a:lstStyle/>
          <a:p>
            <a:r>
              <a:rPr lang="en-US" dirty="0" smtClean="0"/>
              <a:t>Student Attendance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 – Code Green – Sirisha Vanamali,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Devalla</a:t>
            </a:r>
            <a:r>
              <a:rPr lang="en-US" dirty="0" smtClean="0"/>
              <a:t>, </a:t>
            </a:r>
            <a:r>
              <a:rPr lang="en-US" dirty="0" err="1" smtClean="0"/>
              <a:t>Rohith</a:t>
            </a:r>
            <a:r>
              <a:rPr lang="en-US" dirty="0" smtClean="0"/>
              <a:t> Sadhu, </a:t>
            </a:r>
            <a:r>
              <a:rPr lang="en-US" dirty="0" err="1" smtClean="0"/>
              <a:t>Sairam</a:t>
            </a:r>
            <a:r>
              <a:rPr lang="en-US" dirty="0" smtClean="0"/>
              <a:t> </a:t>
            </a:r>
            <a:r>
              <a:rPr lang="en-US" dirty="0" err="1" smtClean="0"/>
              <a:t>Mamidala</a:t>
            </a:r>
            <a:r>
              <a:rPr lang="en-US" dirty="0" smtClean="0"/>
              <a:t>, </a:t>
            </a:r>
            <a:r>
              <a:rPr lang="en-US" dirty="0" err="1" smtClean="0"/>
              <a:t>Vipul</a:t>
            </a:r>
            <a:r>
              <a:rPr lang="en-US" dirty="0" smtClean="0"/>
              <a:t> Reddy, Shankar Rao.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/>
              <a:t>Challenges </a:t>
            </a:r>
            <a:r>
              <a:rPr lang="en-US" dirty="0" smtClean="0"/>
              <a:t>faced and Implemented changes.</a:t>
            </a:r>
            <a:endParaRPr lang="en-US" dirty="0"/>
          </a:p>
          <a:p>
            <a:r>
              <a:rPr lang="en-US" dirty="0" smtClean="0"/>
              <a:t>Iteration Plan</a:t>
            </a:r>
          </a:p>
          <a:p>
            <a:r>
              <a:rPr lang="en-US" dirty="0" smtClean="0"/>
              <a:t>Data Flow.</a:t>
            </a:r>
          </a:p>
          <a:p>
            <a:r>
              <a:rPr lang="en-US" dirty="0" smtClean="0"/>
              <a:t>Testing process.</a:t>
            </a:r>
          </a:p>
          <a:p>
            <a:r>
              <a:rPr lang="en-US" dirty="0" smtClean="0"/>
              <a:t>Bugs and their impact.</a:t>
            </a:r>
          </a:p>
          <a:p>
            <a:r>
              <a:rPr lang="en-US" dirty="0"/>
              <a:t>Status </a:t>
            </a:r>
            <a:endParaRPr lang="en-US" dirty="0" smtClean="0"/>
          </a:p>
          <a:p>
            <a:r>
              <a:rPr lang="en-US" dirty="0" smtClean="0"/>
              <a:t>Experience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342900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develop a system which makes the life of an instructor easy in terms of tracking the attendance of a student with minimum effort.</a:t>
            </a:r>
          </a:p>
          <a:p>
            <a:pPr marL="571500" indent="-342900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571500" indent="-342900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3925"/>
            <a:ext cx="4489704" cy="39874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29" y="1435435"/>
            <a:ext cx="4493141" cy="39871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QR and Capture 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now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24</TotalTime>
  <Words>195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Wingdings</vt:lpstr>
      <vt:lpstr>Educational subjects 16x9</vt:lpstr>
      <vt:lpstr>Student Attendance Tracker</vt:lpstr>
      <vt:lpstr>Contents</vt:lpstr>
      <vt:lpstr>Problem Statement</vt:lpstr>
      <vt:lpstr>Previous requirements</vt:lpstr>
      <vt:lpstr>Requirements now</vt:lpstr>
      <vt:lpstr>Challenges faced.</vt:lpstr>
      <vt:lpstr>Implemented changes</vt:lpstr>
      <vt:lpstr>Iteration Plan</vt:lpstr>
      <vt:lpstr>Add a Slide Title - 5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Tracker</dc:title>
  <dc:creator>Vanamali,Sirisha</dc:creator>
  <cp:lastModifiedBy>Vanamali,Sirisha</cp:lastModifiedBy>
  <cp:revision>5</cp:revision>
  <dcterms:created xsi:type="dcterms:W3CDTF">2017-11-13T20:58:01Z</dcterms:created>
  <dcterms:modified xsi:type="dcterms:W3CDTF">2017-11-13T21:22:30Z</dcterms:modified>
</cp:coreProperties>
</file>