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80" r:id="rId6"/>
    <p:sldId id="281" r:id="rId7"/>
    <p:sldId id="276" r:id="rId8"/>
    <p:sldId id="283" r:id="rId9"/>
    <p:sldId id="284" r:id="rId10"/>
    <p:sldId id="285" r:id="rId11"/>
    <p:sldId id="286" r:id="rId12"/>
    <p:sldId id="262" r:id="rId13"/>
    <p:sldId id="263" r:id="rId14"/>
    <p:sldId id="264" r:id="rId15"/>
    <p:sldId id="266" r:id="rId16"/>
    <p:sldId id="270" r:id="rId17"/>
    <p:sldId id="277" r:id="rId18"/>
    <p:sldId id="272" r:id="rId19"/>
    <p:sldId id="274" r:id="rId20"/>
    <p:sldId id="271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ram mamidala" userId="cf7cf36425af92fb" providerId="LiveId" clId="{A5D5C375-FFD8-4508-B28D-09BBC5420074}"/>
    <pc:docChg chg="addSld delSld modSld">
      <pc:chgData name="sairam mamidala" userId="cf7cf36425af92fb" providerId="LiveId" clId="{A5D5C375-FFD8-4508-B28D-09BBC5420074}" dt="2017-11-16T04:51:12.735" v="3" actId="2696"/>
      <pc:docMkLst>
        <pc:docMk/>
      </pc:docMkLst>
      <pc:sldChg chg="del">
        <pc:chgData name="sairam mamidala" userId="cf7cf36425af92fb" providerId="LiveId" clId="{A5D5C375-FFD8-4508-B28D-09BBC5420074}" dt="2017-11-16T04:50:43.411" v="0" actId="2696"/>
        <pc:sldMkLst>
          <pc:docMk/>
          <pc:sldMk cId="342273863" sldId="265"/>
        </pc:sldMkLst>
      </pc:sldChg>
      <pc:sldChg chg="add del">
        <pc:chgData name="sairam mamidala" userId="cf7cf36425af92fb" providerId="LiveId" clId="{A5D5C375-FFD8-4508-B28D-09BBC5420074}" dt="2017-11-16T04:51:12.735" v="3" actId="2696"/>
        <pc:sldMkLst>
          <pc:docMk/>
          <pc:sldMk cId="3090700823" sldId="282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342273863" sldId="283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1956302574" sldId="284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3886514236" sldId="285"/>
        </pc:sldMkLst>
      </pc:sldChg>
      <pc:sldChg chg="add">
        <pc:chgData name="sairam mamidala" userId="cf7cf36425af92fb" providerId="LiveId" clId="{A5D5C375-FFD8-4508-B28D-09BBC5420074}" dt="2017-11-16T04:51:03.554" v="2"/>
        <pc:sldMkLst>
          <pc:docMk/>
          <pc:sldMk cId="422075450" sldId="2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ADC32-1240-44A9-8D10-689B131ED7C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9ACBF8-7430-46D9-8339-874950FB366A}">
      <dgm:prSet/>
      <dgm:spPr/>
      <dgm:t>
        <a:bodyPr/>
        <a:lstStyle/>
        <a:p>
          <a:pPr rtl="0"/>
          <a:r>
            <a:rPr lang="en-US" b="1" baseline="0" dirty="0"/>
            <a:t>Instructor (Before)</a:t>
          </a:r>
          <a:endParaRPr lang="en-US" dirty="0"/>
        </a:p>
      </dgm:t>
    </dgm:pt>
    <dgm:pt modelId="{AE219D22-E614-42D9-933D-F2CAABDD96DD}" type="parTrans" cxnId="{0CE6ECBA-B722-4295-B6B2-5259046092E9}">
      <dgm:prSet/>
      <dgm:spPr/>
      <dgm:t>
        <a:bodyPr/>
        <a:lstStyle/>
        <a:p>
          <a:endParaRPr lang="en-US"/>
        </a:p>
      </dgm:t>
    </dgm:pt>
    <dgm:pt modelId="{FE411B50-16E6-4BFE-BCED-3F3D642BD122}" type="sibTrans" cxnId="{0CE6ECBA-B722-4295-B6B2-5259046092E9}">
      <dgm:prSet/>
      <dgm:spPr/>
      <dgm:t>
        <a:bodyPr/>
        <a:lstStyle/>
        <a:p>
          <a:endParaRPr lang="en-US"/>
        </a:p>
      </dgm:t>
    </dgm:pt>
    <dgm:pt modelId="{B4B2491C-5DBC-436E-866C-A0494F15234A}">
      <dgm:prSet/>
      <dgm:spPr/>
      <dgm:t>
        <a:bodyPr/>
        <a:lstStyle/>
        <a:p>
          <a:pPr rtl="0"/>
          <a:r>
            <a:rPr lang="en-US" baseline="0"/>
            <a:t>Stand-alone application.</a:t>
          </a:r>
          <a:endParaRPr lang="en-US"/>
        </a:p>
      </dgm:t>
    </dgm:pt>
    <dgm:pt modelId="{C58778CF-5D33-43C0-96C4-1AAE055E3806}" type="parTrans" cxnId="{13F4B846-3A4A-44F0-9189-89F28AE9915C}">
      <dgm:prSet/>
      <dgm:spPr/>
      <dgm:t>
        <a:bodyPr/>
        <a:lstStyle/>
        <a:p>
          <a:endParaRPr lang="en-US"/>
        </a:p>
      </dgm:t>
    </dgm:pt>
    <dgm:pt modelId="{B9AE3E08-7401-40CF-BDE9-FDEE4A8DCB93}" type="sibTrans" cxnId="{13F4B846-3A4A-44F0-9189-89F28AE9915C}">
      <dgm:prSet/>
      <dgm:spPr/>
      <dgm:t>
        <a:bodyPr/>
        <a:lstStyle/>
        <a:p>
          <a:endParaRPr lang="en-US"/>
        </a:p>
      </dgm:t>
    </dgm:pt>
    <dgm:pt modelId="{9AB6D8E7-86BD-4A09-9E94-09503E3538EE}">
      <dgm:prSet/>
      <dgm:spPr/>
      <dgm:t>
        <a:bodyPr/>
        <a:lstStyle/>
        <a:p>
          <a:pPr rtl="0"/>
          <a:r>
            <a:rPr lang="en-US" baseline="0"/>
            <a:t>Authentication.</a:t>
          </a:r>
          <a:endParaRPr lang="en-US"/>
        </a:p>
      </dgm:t>
    </dgm:pt>
    <dgm:pt modelId="{B4805897-718D-47D9-8410-86FBE07C65A7}" type="parTrans" cxnId="{D56F8DFE-165F-40BA-A4E4-4E592B65E34F}">
      <dgm:prSet/>
      <dgm:spPr/>
      <dgm:t>
        <a:bodyPr/>
        <a:lstStyle/>
        <a:p>
          <a:endParaRPr lang="en-US"/>
        </a:p>
      </dgm:t>
    </dgm:pt>
    <dgm:pt modelId="{D9CCF4A3-B52A-43D1-9DCD-6DD1861A3B49}" type="sibTrans" cxnId="{D56F8DFE-165F-40BA-A4E4-4E592B65E34F}">
      <dgm:prSet/>
      <dgm:spPr/>
      <dgm:t>
        <a:bodyPr/>
        <a:lstStyle/>
        <a:p>
          <a:endParaRPr lang="en-US"/>
        </a:p>
      </dgm:t>
    </dgm:pt>
    <dgm:pt modelId="{14588E69-6899-4F1F-B273-599A71EBC9D7}">
      <dgm:prSet/>
      <dgm:spPr/>
      <dgm:t>
        <a:bodyPr/>
        <a:lstStyle/>
        <a:p>
          <a:pPr rtl="0"/>
          <a:r>
            <a:rPr lang="en-US" baseline="0"/>
            <a:t>QR code Generation.</a:t>
          </a:r>
          <a:endParaRPr lang="en-US"/>
        </a:p>
      </dgm:t>
    </dgm:pt>
    <dgm:pt modelId="{EAAB7090-D874-46C5-9CE1-D5E4FBD9834B}" type="parTrans" cxnId="{0452ABD0-B8AF-4389-A49D-B494462EF935}">
      <dgm:prSet/>
      <dgm:spPr/>
      <dgm:t>
        <a:bodyPr/>
        <a:lstStyle/>
        <a:p>
          <a:endParaRPr lang="en-US"/>
        </a:p>
      </dgm:t>
    </dgm:pt>
    <dgm:pt modelId="{657EF155-E704-41B9-8E16-2C9B05F162EF}" type="sibTrans" cxnId="{0452ABD0-B8AF-4389-A49D-B494462EF935}">
      <dgm:prSet/>
      <dgm:spPr/>
      <dgm:t>
        <a:bodyPr/>
        <a:lstStyle/>
        <a:p>
          <a:endParaRPr lang="en-US"/>
        </a:p>
      </dgm:t>
    </dgm:pt>
    <dgm:pt modelId="{36D39F46-44D7-415F-AAFF-5457B1161AF6}">
      <dgm:prSet/>
      <dgm:spPr/>
      <dgm:t>
        <a:bodyPr/>
        <a:lstStyle/>
        <a:p>
          <a:pPr rtl="0"/>
          <a:r>
            <a:rPr lang="en-US" baseline="0"/>
            <a:t>QR code Display.</a:t>
          </a:r>
          <a:endParaRPr lang="en-US"/>
        </a:p>
      </dgm:t>
    </dgm:pt>
    <dgm:pt modelId="{638078A6-F5E3-494B-8E8B-F2155CD16EA1}" type="parTrans" cxnId="{27387CF2-0AD1-4E7E-AC6B-84278399C2E8}">
      <dgm:prSet/>
      <dgm:spPr/>
      <dgm:t>
        <a:bodyPr/>
        <a:lstStyle/>
        <a:p>
          <a:endParaRPr lang="en-US"/>
        </a:p>
      </dgm:t>
    </dgm:pt>
    <dgm:pt modelId="{50B78A94-15AC-4F2F-BD07-128463FB03D5}" type="sibTrans" cxnId="{27387CF2-0AD1-4E7E-AC6B-84278399C2E8}">
      <dgm:prSet/>
      <dgm:spPr/>
      <dgm:t>
        <a:bodyPr/>
        <a:lstStyle/>
        <a:p>
          <a:endParaRPr lang="en-US"/>
        </a:p>
      </dgm:t>
    </dgm:pt>
    <dgm:pt modelId="{4BAAF9E6-4EEA-4F67-B767-038B4C129EF6}">
      <dgm:prSet/>
      <dgm:spPr/>
      <dgm:t>
        <a:bodyPr/>
        <a:lstStyle/>
        <a:p>
          <a:pPr rtl="0"/>
          <a:r>
            <a:rPr lang="en-US" baseline="0"/>
            <a:t>Manage the students attendance.</a:t>
          </a:r>
          <a:endParaRPr lang="en-US"/>
        </a:p>
      </dgm:t>
    </dgm:pt>
    <dgm:pt modelId="{578CCCFE-0959-465C-8C7F-EF451BD3E318}" type="parTrans" cxnId="{7FE338E9-B6F9-4B44-973C-32BFC4F19575}">
      <dgm:prSet/>
      <dgm:spPr/>
      <dgm:t>
        <a:bodyPr/>
        <a:lstStyle/>
        <a:p>
          <a:endParaRPr lang="en-US"/>
        </a:p>
      </dgm:t>
    </dgm:pt>
    <dgm:pt modelId="{0E766B73-2495-4B97-943D-F917B7F53DC7}" type="sibTrans" cxnId="{7FE338E9-B6F9-4B44-973C-32BFC4F19575}">
      <dgm:prSet/>
      <dgm:spPr/>
      <dgm:t>
        <a:bodyPr/>
        <a:lstStyle/>
        <a:p>
          <a:endParaRPr lang="en-US"/>
        </a:p>
      </dgm:t>
    </dgm:pt>
    <dgm:pt modelId="{4FF48E9C-E9AC-4281-B947-D8FFE3DECE5C}">
      <dgm:prSet/>
      <dgm:spPr/>
      <dgm:t>
        <a:bodyPr/>
        <a:lstStyle/>
        <a:p>
          <a:pPr rtl="0"/>
          <a:r>
            <a:rPr lang="en-US" baseline="0"/>
            <a:t>Appropriate Feedback</a:t>
          </a:r>
          <a:endParaRPr lang="en-US"/>
        </a:p>
      </dgm:t>
    </dgm:pt>
    <dgm:pt modelId="{AD6C5DF5-E1B9-420E-AFE1-5E41149C2570}" type="parTrans" cxnId="{79F4913A-47C1-458E-800D-449BC8892711}">
      <dgm:prSet/>
      <dgm:spPr/>
      <dgm:t>
        <a:bodyPr/>
        <a:lstStyle/>
        <a:p>
          <a:endParaRPr lang="en-US"/>
        </a:p>
      </dgm:t>
    </dgm:pt>
    <dgm:pt modelId="{505D2657-8F3B-4007-A1B2-8CCFA7146CF7}" type="sibTrans" cxnId="{79F4913A-47C1-458E-800D-449BC8892711}">
      <dgm:prSet/>
      <dgm:spPr/>
      <dgm:t>
        <a:bodyPr/>
        <a:lstStyle/>
        <a:p>
          <a:endParaRPr lang="en-US"/>
        </a:p>
      </dgm:t>
    </dgm:pt>
    <dgm:pt modelId="{A0ACE738-1680-49A9-A2CF-D906803B030E}">
      <dgm:prSet/>
      <dgm:spPr/>
      <dgm:t>
        <a:bodyPr/>
        <a:lstStyle/>
        <a:p>
          <a:pPr rtl="0"/>
          <a:r>
            <a:rPr lang="en-US" b="1" baseline="0" dirty="0"/>
            <a:t>Instructor(Now)</a:t>
          </a:r>
          <a:endParaRPr lang="en-US" dirty="0"/>
        </a:p>
      </dgm:t>
    </dgm:pt>
    <dgm:pt modelId="{A4A00D55-2074-405C-AB24-EB32EBA8645F}" type="parTrans" cxnId="{1626726C-54F0-46E4-A49B-6BB47C4884DC}">
      <dgm:prSet/>
      <dgm:spPr/>
      <dgm:t>
        <a:bodyPr/>
        <a:lstStyle/>
        <a:p>
          <a:endParaRPr lang="en-US"/>
        </a:p>
      </dgm:t>
    </dgm:pt>
    <dgm:pt modelId="{0AB44536-5AE8-4110-849A-66F7C6FC73DB}" type="sibTrans" cxnId="{1626726C-54F0-46E4-A49B-6BB47C4884DC}">
      <dgm:prSet/>
      <dgm:spPr/>
      <dgm:t>
        <a:bodyPr/>
        <a:lstStyle/>
        <a:p>
          <a:endParaRPr lang="en-US"/>
        </a:p>
      </dgm:t>
    </dgm:pt>
    <dgm:pt modelId="{2511BAFD-47B8-4760-8EF9-78CFD45E3974}">
      <dgm:prSet/>
      <dgm:spPr/>
      <dgm:t>
        <a:bodyPr/>
        <a:lstStyle/>
        <a:p>
          <a:pPr rtl="0"/>
          <a:r>
            <a:rPr lang="en-US" baseline="0"/>
            <a:t>Web application using JavaScript and node JS.</a:t>
          </a:r>
          <a:endParaRPr lang="en-US"/>
        </a:p>
      </dgm:t>
    </dgm:pt>
    <dgm:pt modelId="{60989FC9-0B14-4AA6-804D-223E28E67923}" type="parTrans" cxnId="{541A2BE4-F605-4139-A89C-0AFB006E6BB0}">
      <dgm:prSet/>
      <dgm:spPr/>
      <dgm:t>
        <a:bodyPr/>
        <a:lstStyle/>
        <a:p>
          <a:endParaRPr lang="en-US"/>
        </a:p>
      </dgm:t>
    </dgm:pt>
    <dgm:pt modelId="{7C249041-5E17-4F84-990E-5F8426AEC0A6}" type="sibTrans" cxnId="{541A2BE4-F605-4139-A89C-0AFB006E6BB0}">
      <dgm:prSet/>
      <dgm:spPr/>
      <dgm:t>
        <a:bodyPr/>
        <a:lstStyle/>
        <a:p>
          <a:endParaRPr lang="en-US"/>
        </a:p>
      </dgm:t>
    </dgm:pt>
    <dgm:pt modelId="{083A6C85-6FFB-4B4D-8D74-D8F48FD8829A}">
      <dgm:prSet/>
      <dgm:spPr/>
      <dgm:t>
        <a:bodyPr/>
        <a:lstStyle/>
        <a:p>
          <a:pPr rtl="0"/>
          <a:r>
            <a:rPr lang="en-US" baseline="0"/>
            <a:t>Authentication.</a:t>
          </a:r>
          <a:endParaRPr lang="en-US"/>
        </a:p>
      </dgm:t>
    </dgm:pt>
    <dgm:pt modelId="{B5562EFC-1557-49F8-B505-B45BA63813C6}" type="parTrans" cxnId="{8D96B745-6FC1-441A-84D2-6657BBF939E4}">
      <dgm:prSet/>
      <dgm:spPr/>
      <dgm:t>
        <a:bodyPr/>
        <a:lstStyle/>
        <a:p>
          <a:endParaRPr lang="en-US"/>
        </a:p>
      </dgm:t>
    </dgm:pt>
    <dgm:pt modelId="{B883A520-9975-45C4-A008-F841CED759DD}" type="sibTrans" cxnId="{8D96B745-6FC1-441A-84D2-6657BBF939E4}">
      <dgm:prSet/>
      <dgm:spPr/>
      <dgm:t>
        <a:bodyPr/>
        <a:lstStyle/>
        <a:p>
          <a:endParaRPr lang="en-US"/>
        </a:p>
      </dgm:t>
    </dgm:pt>
    <dgm:pt modelId="{A00A666A-6AB4-495C-B885-6ABCD9D9C6FB}">
      <dgm:prSet/>
      <dgm:spPr/>
      <dgm:t>
        <a:bodyPr/>
        <a:lstStyle/>
        <a:p>
          <a:pPr rtl="0"/>
          <a:r>
            <a:rPr lang="en-US" baseline="0"/>
            <a:t>QR code Generation.</a:t>
          </a:r>
          <a:endParaRPr lang="en-US"/>
        </a:p>
      </dgm:t>
    </dgm:pt>
    <dgm:pt modelId="{6CF900BF-FEA0-4F4C-942D-DC3373394B80}" type="parTrans" cxnId="{4E79F56D-4ADA-4856-81A5-13E7B7BB6808}">
      <dgm:prSet/>
      <dgm:spPr/>
      <dgm:t>
        <a:bodyPr/>
        <a:lstStyle/>
        <a:p>
          <a:endParaRPr lang="en-US"/>
        </a:p>
      </dgm:t>
    </dgm:pt>
    <dgm:pt modelId="{37123E94-F4EA-4CA5-9A8F-E637094D8DFC}" type="sibTrans" cxnId="{4E79F56D-4ADA-4856-81A5-13E7B7BB6808}">
      <dgm:prSet/>
      <dgm:spPr/>
      <dgm:t>
        <a:bodyPr/>
        <a:lstStyle/>
        <a:p>
          <a:endParaRPr lang="en-US"/>
        </a:p>
      </dgm:t>
    </dgm:pt>
    <dgm:pt modelId="{E2F21A9B-00DA-4D55-B768-C79D3328E3BE}">
      <dgm:prSet/>
      <dgm:spPr/>
      <dgm:t>
        <a:bodyPr/>
        <a:lstStyle/>
        <a:p>
          <a:pPr rtl="0"/>
          <a:r>
            <a:rPr lang="en-US" baseline="0"/>
            <a:t>QR code Display.</a:t>
          </a:r>
          <a:endParaRPr lang="en-US"/>
        </a:p>
      </dgm:t>
    </dgm:pt>
    <dgm:pt modelId="{3FBECDE3-B7DF-41C7-839A-967A79A9E31C}" type="parTrans" cxnId="{7896C46A-ACEC-4CF4-86D9-65F52CB87E06}">
      <dgm:prSet/>
      <dgm:spPr/>
      <dgm:t>
        <a:bodyPr/>
        <a:lstStyle/>
        <a:p>
          <a:endParaRPr lang="en-US"/>
        </a:p>
      </dgm:t>
    </dgm:pt>
    <dgm:pt modelId="{34E3A36A-4E21-4CB1-B0F0-55BF2B059753}" type="sibTrans" cxnId="{7896C46A-ACEC-4CF4-86D9-65F52CB87E06}">
      <dgm:prSet/>
      <dgm:spPr/>
      <dgm:t>
        <a:bodyPr/>
        <a:lstStyle/>
        <a:p>
          <a:endParaRPr lang="en-US"/>
        </a:p>
      </dgm:t>
    </dgm:pt>
    <dgm:pt modelId="{044F67A8-0C65-405B-8D23-00B0415270C1}">
      <dgm:prSet/>
      <dgm:spPr/>
      <dgm:t>
        <a:bodyPr/>
        <a:lstStyle/>
        <a:p>
          <a:pPr rtl="0"/>
          <a:r>
            <a:rPr lang="en-US" baseline="0"/>
            <a:t>Manage the students attendance.</a:t>
          </a:r>
          <a:endParaRPr lang="en-US"/>
        </a:p>
      </dgm:t>
    </dgm:pt>
    <dgm:pt modelId="{6588AB7E-CBD5-4649-B6E3-25B31F5667C4}" type="parTrans" cxnId="{49332112-CAE3-4027-98F7-206072F6C946}">
      <dgm:prSet/>
      <dgm:spPr/>
      <dgm:t>
        <a:bodyPr/>
        <a:lstStyle/>
        <a:p>
          <a:endParaRPr lang="en-US"/>
        </a:p>
      </dgm:t>
    </dgm:pt>
    <dgm:pt modelId="{129AFC1F-730B-40DC-ABA7-1CD98C59C6BA}" type="sibTrans" cxnId="{49332112-CAE3-4027-98F7-206072F6C946}">
      <dgm:prSet/>
      <dgm:spPr/>
      <dgm:t>
        <a:bodyPr/>
        <a:lstStyle/>
        <a:p>
          <a:endParaRPr lang="en-US"/>
        </a:p>
      </dgm:t>
    </dgm:pt>
    <dgm:pt modelId="{FF92E042-F1C1-4BC6-BA3F-C741F5ED9AB5}">
      <dgm:prSet/>
      <dgm:spPr/>
      <dgm:t>
        <a:bodyPr/>
        <a:lstStyle/>
        <a:p>
          <a:pPr rtl="0"/>
          <a:r>
            <a:rPr lang="en-US" baseline="0"/>
            <a:t>Appropriate Feedback</a:t>
          </a:r>
          <a:endParaRPr lang="en-US"/>
        </a:p>
      </dgm:t>
    </dgm:pt>
    <dgm:pt modelId="{CD0106D6-F3F8-43D1-90B7-A48B899A1EAD}" type="parTrans" cxnId="{636607E7-43C7-4FD0-9749-C9245976A68A}">
      <dgm:prSet/>
      <dgm:spPr/>
      <dgm:t>
        <a:bodyPr/>
        <a:lstStyle/>
        <a:p>
          <a:endParaRPr lang="en-US"/>
        </a:p>
      </dgm:t>
    </dgm:pt>
    <dgm:pt modelId="{907133C3-2063-49AF-AF0C-9A21E4C33D9E}" type="sibTrans" cxnId="{636607E7-43C7-4FD0-9749-C9245976A68A}">
      <dgm:prSet/>
      <dgm:spPr/>
      <dgm:t>
        <a:bodyPr/>
        <a:lstStyle/>
        <a:p>
          <a:endParaRPr lang="en-US"/>
        </a:p>
      </dgm:t>
    </dgm:pt>
    <dgm:pt modelId="{C4C5BB40-2CB3-4FCC-A7B5-C0179DBBBF29}" type="pres">
      <dgm:prSet presAssocID="{A80ADC32-1240-44A9-8D10-689B131ED7C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44BC6F2-0B73-49AC-AC02-AAF3E83C24EB}" type="pres">
      <dgm:prSet presAssocID="{549ACBF8-7430-46D9-8339-874950FB366A}" presName="horFlow" presStyleCnt="0"/>
      <dgm:spPr/>
    </dgm:pt>
    <dgm:pt modelId="{8897FB83-C378-44D3-B544-CCCA50E493FA}" type="pres">
      <dgm:prSet presAssocID="{549ACBF8-7430-46D9-8339-874950FB366A}" presName="bigChev" presStyleLbl="node1" presStyleIdx="0" presStyleCnt="2"/>
      <dgm:spPr/>
    </dgm:pt>
    <dgm:pt modelId="{25215EDD-48C1-4736-A8BD-0063033D24E7}" type="pres">
      <dgm:prSet presAssocID="{C58778CF-5D33-43C0-96C4-1AAE055E3806}" presName="parTrans" presStyleCnt="0"/>
      <dgm:spPr/>
    </dgm:pt>
    <dgm:pt modelId="{E686387D-616A-4F98-990F-FBCDBE8E26E5}" type="pres">
      <dgm:prSet presAssocID="{B4B2491C-5DBC-436E-866C-A0494F15234A}" presName="node" presStyleLbl="alignAccFollowNode1" presStyleIdx="0" presStyleCnt="12">
        <dgm:presLayoutVars>
          <dgm:bulletEnabled val="1"/>
        </dgm:presLayoutVars>
      </dgm:prSet>
      <dgm:spPr/>
    </dgm:pt>
    <dgm:pt modelId="{67FE1027-490E-47D7-BD72-E18CE82F33AD}" type="pres">
      <dgm:prSet presAssocID="{B9AE3E08-7401-40CF-BDE9-FDEE4A8DCB93}" presName="sibTrans" presStyleCnt="0"/>
      <dgm:spPr/>
    </dgm:pt>
    <dgm:pt modelId="{158CF9EF-55D6-45A4-8B21-598846198B97}" type="pres">
      <dgm:prSet presAssocID="{9AB6D8E7-86BD-4A09-9E94-09503E3538EE}" presName="node" presStyleLbl="alignAccFollowNode1" presStyleIdx="1" presStyleCnt="12">
        <dgm:presLayoutVars>
          <dgm:bulletEnabled val="1"/>
        </dgm:presLayoutVars>
      </dgm:prSet>
      <dgm:spPr/>
    </dgm:pt>
    <dgm:pt modelId="{DA7C4B11-2C5A-4FC8-A903-F716E01932FB}" type="pres">
      <dgm:prSet presAssocID="{D9CCF4A3-B52A-43D1-9DCD-6DD1861A3B49}" presName="sibTrans" presStyleCnt="0"/>
      <dgm:spPr/>
    </dgm:pt>
    <dgm:pt modelId="{1B82D982-125A-4B17-9093-4DD998576D21}" type="pres">
      <dgm:prSet presAssocID="{14588E69-6899-4F1F-B273-599A71EBC9D7}" presName="node" presStyleLbl="alignAccFollowNode1" presStyleIdx="2" presStyleCnt="12">
        <dgm:presLayoutVars>
          <dgm:bulletEnabled val="1"/>
        </dgm:presLayoutVars>
      </dgm:prSet>
      <dgm:spPr/>
    </dgm:pt>
    <dgm:pt modelId="{13BFB0C2-96F0-4800-A5B8-CC59DBCC2583}" type="pres">
      <dgm:prSet presAssocID="{657EF155-E704-41B9-8E16-2C9B05F162EF}" presName="sibTrans" presStyleCnt="0"/>
      <dgm:spPr/>
    </dgm:pt>
    <dgm:pt modelId="{0422B60C-0DD5-4DD4-B675-31405221A894}" type="pres">
      <dgm:prSet presAssocID="{36D39F46-44D7-415F-AAFF-5457B1161AF6}" presName="node" presStyleLbl="alignAccFollowNode1" presStyleIdx="3" presStyleCnt="12">
        <dgm:presLayoutVars>
          <dgm:bulletEnabled val="1"/>
        </dgm:presLayoutVars>
      </dgm:prSet>
      <dgm:spPr/>
    </dgm:pt>
    <dgm:pt modelId="{E038DDDF-AFB6-4D89-AA91-A29EC8E0BFC5}" type="pres">
      <dgm:prSet presAssocID="{50B78A94-15AC-4F2F-BD07-128463FB03D5}" presName="sibTrans" presStyleCnt="0"/>
      <dgm:spPr/>
    </dgm:pt>
    <dgm:pt modelId="{08E94FF5-BC66-4B8D-8967-BE71F1CB4EDC}" type="pres">
      <dgm:prSet presAssocID="{4BAAF9E6-4EEA-4F67-B767-038B4C129EF6}" presName="node" presStyleLbl="alignAccFollowNode1" presStyleIdx="4" presStyleCnt="12">
        <dgm:presLayoutVars>
          <dgm:bulletEnabled val="1"/>
        </dgm:presLayoutVars>
      </dgm:prSet>
      <dgm:spPr/>
    </dgm:pt>
    <dgm:pt modelId="{6EFDB8A9-DBD3-436E-925C-019364F1399B}" type="pres">
      <dgm:prSet presAssocID="{0E766B73-2495-4B97-943D-F917B7F53DC7}" presName="sibTrans" presStyleCnt="0"/>
      <dgm:spPr/>
    </dgm:pt>
    <dgm:pt modelId="{1F3A26B7-5C5F-444E-B2F4-81A4EF68D39C}" type="pres">
      <dgm:prSet presAssocID="{4FF48E9C-E9AC-4281-B947-D8FFE3DECE5C}" presName="node" presStyleLbl="alignAccFollowNode1" presStyleIdx="5" presStyleCnt="12">
        <dgm:presLayoutVars>
          <dgm:bulletEnabled val="1"/>
        </dgm:presLayoutVars>
      </dgm:prSet>
      <dgm:spPr/>
    </dgm:pt>
    <dgm:pt modelId="{F24156C7-0CE1-47F6-B830-542DA6E9F01C}" type="pres">
      <dgm:prSet presAssocID="{549ACBF8-7430-46D9-8339-874950FB366A}" presName="vSp" presStyleCnt="0"/>
      <dgm:spPr/>
    </dgm:pt>
    <dgm:pt modelId="{0F20FA86-30AA-4A3C-B801-13410566321A}" type="pres">
      <dgm:prSet presAssocID="{A0ACE738-1680-49A9-A2CF-D906803B030E}" presName="horFlow" presStyleCnt="0"/>
      <dgm:spPr/>
    </dgm:pt>
    <dgm:pt modelId="{3630A457-5CC4-40A5-A107-01C78963D87C}" type="pres">
      <dgm:prSet presAssocID="{A0ACE738-1680-49A9-A2CF-D906803B030E}" presName="bigChev" presStyleLbl="node1" presStyleIdx="1" presStyleCnt="2"/>
      <dgm:spPr/>
    </dgm:pt>
    <dgm:pt modelId="{CCC55C86-4D7A-4D89-9ABB-BE5EF99E6671}" type="pres">
      <dgm:prSet presAssocID="{60989FC9-0B14-4AA6-804D-223E28E67923}" presName="parTrans" presStyleCnt="0"/>
      <dgm:spPr/>
    </dgm:pt>
    <dgm:pt modelId="{2656222E-D64A-4B08-A85D-221DB764442B}" type="pres">
      <dgm:prSet presAssocID="{2511BAFD-47B8-4760-8EF9-78CFD45E3974}" presName="node" presStyleLbl="alignAccFollowNode1" presStyleIdx="6" presStyleCnt="12">
        <dgm:presLayoutVars>
          <dgm:bulletEnabled val="1"/>
        </dgm:presLayoutVars>
      </dgm:prSet>
      <dgm:spPr/>
    </dgm:pt>
    <dgm:pt modelId="{3C8A7E34-CA11-4ABE-B21E-3E632B5FD766}" type="pres">
      <dgm:prSet presAssocID="{7C249041-5E17-4F84-990E-5F8426AEC0A6}" presName="sibTrans" presStyleCnt="0"/>
      <dgm:spPr/>
    </dgm:pt>
    <dgm:pt modelId="{59ECF31A-0156-405E-9EE6-10BE123BFF6E}" type="pres">
      <dgm:prSet presAssocID="{083A6C85-6FFB-4B4D-8D74-D8F48FD8829A}" presName="node" presStyleLbl="alignAccFollowNode1" presStyleIdx="7" presStyleCnt="12">
        <dgm:presLayoutVars>
          <dgm:bulletEnabled val="1"/>
        </dgm:presLayoutVars>
      </dgm:prSet>
      <dgm:spPr/>
    </dgm:pt>
    <dgm:pt modelId="{7C2C4CCA-A41C-4806-92B8-8AB4068B0CCA}" type="pres">
      <dgm:prSet presAssocID="{B883A520-9975-45C4-A008-F841CED759DD}" presName="sibTrans" presStyleCnt="0"/>
      <dgm:spPr/>
    </dgm:pt>
    <dgm:pt modelId="{48765ED3-077E-4B76-A89E-7C26D9BBEBC4}" type="pres">
      <dgm:prSet presAssocID="{A00A666A-6AB4-495C-B885-6ABCD9D9C6FB}" presName="node" presStyleLbl="alignAccFollowNode1" presStyleIdx="8" presStyleCnt="12">
        <dgm:presLayoutVars>
          <dgm:bulletEnabled val="1"/>
        </dgm:presLayoutVars>
      </dgm:prSet>
      <dgm:spPr/>
    </dgm:pt>
    <dgm:pt modelId="{AA3C8FF0-68A1-49BD-B917-95315D03D577}" type="pres">
      <dgm:prSet presAssocID="{37123E94-F4EA-4CA5-9A8F-E637094D8DFC}" presName="sibTrans" presStyleCnt="0"/>
      <dgm:spPr/>
    </dgm:pt>
    <dgm:pt modelId="{CE31B4AC-3DDB-4EC4-811E-AFA799FA1C15}" type="pres">
      <dgm:prSet presAssocID="{E2F21A9B-00DA-4D55-B768-C79D3328E3BE}" presName="node" presStyleLbl="alignAccFollowNode1" presStyleIdx="9" presStyleCnt="12">
        <dgm:presLayoutVars>
          <dgm:bulletEnabled val="1"/>
        </dgm:presLayoutVars>
      </dgm:prSet>
      <dgm:spPr/>
    </dgm:pt>
    <dgm:pt modelId="{4EEE7826-8C79-468E-8654-F8AEF50E5F7C}" type="pres">
      <dgm:prSet presAssocID="{34E3A36A-4E21-4CB1-B0F0-55BF2B059753}" presName="sibTrans" presStyleCnt="0"/>
      <dgm:spPr/>
    </dgm:pt>
    <dgm:pt modelId="{120A6866-71AF-4668-87F2-2D737620263E}" type="pres">
      <dgm:prSet presAssocID="{044F67A8-0C65-405B-8D23-00B0415270C1}" presName="node" presStyleLbl="alignAccFollowNode1" presStyleIdx="10" presStyleCnt="12">
        <dgm:presLayoutVars>
          <dgm:bulletEnabled val="1"/>
        </dgm:presLayoutVars>
      </dgm:prSet>
      <dgm:spPr/>
    </dgm:pt>
    <dgm:pt modelId="{F8671482-3D78-470D-A761-3AB6A1A75568}" type="pres">
      <dgm:prSet presAssocID="{129AFC1F-730B-40DC-ABA7-1CD98C59C6BA}" presName="sibTrans" presStyleCnt="0"/>
      <dgm:spPr/>
    </dgm:pt>
    <dgm:pt modelId="{86A88084-04D1-453D-9EB9-B02F0C23CC18}" type="pres">
      <dgm:prSet presAssocID="{FF92E042-F1C1-4BC6-BA3F-C741F5ED9AB5}" presName="node" presStyleLbl="alignAccFollowNode1" presStyleIdx="11" presStyleCnt="12">
        <dgm:presLayoutVars>
          <dgm:bulletEnabled val="1"/>
        </dgm:presLayoutVars>
      </dgm:prSet>
      <dgm:spPr/>
    </dgm:pt>
  </dgm:ptLst>
  <dgm:cxnLst>
    <dgm:cxn modelId="{49332112-CAE3-4027-98F7-206072F6C946}" srcId="{A0ACE738-1680-49A9-A2CF-D906803B030E}" destId="{044F67A8-0C65-405B-8D23-00B0415270C1}" srcOrd="4" destOrd="0" parTransId="{6588AB7E-CBD5-4649-B6E3-25B31F5667C4}" sibTransId="{129AFC1F-730B-40DC-ABA7-1CD98C59C6BA}"/>
    <dgm:cxn modelId="{0EB28D21-0630-4964-BC16-4FBC0D63EE43}" type="presOf" srcId="{2511BAFD-47B8-4760-8EF9-78CFD45E3974}" destId="{2656222E-D64A-4B08-A85D-221DB764442B}" srcOrd="0" destOrd="0" presId="urn:microsoft.com/office/officeart/2005/8/layout/lProcess3"/>
    <dgm:cxn modelId="{79F4913A-47C1-458E-800D-449BC8892711}" srcId="{549ACBF8-7430-46D9-8339-874950FB366A}" destId="{4FF48E9C-E9AC-4281-B947-D8FFE3DECE5C}" srcOrd="5" destOrd="0" parTransId="{AD6C5DF5-E1B9-420E-AFE1-5E41149C2570}" sibTransId="{505D2657-8F3B-4007-A1B2-8CCFA7146CF7}"/>
    <dgm:cxn modelId="{FA10973D-8767-40DD-9300-26136123BDA3}" type="presOf" srcId="{549ACBF8-7430-46D9-8339-874950FB366A}" destId="{8897FB83-C378-44D3-B544-CCCA50E493FA}" srcOrd="0" destOrd="0" presId="urn:microsoft.com/office/officeart/2005/8/layout/lProcess3"/>
    <dgm:cxn modelId="{8D96B745-6FC1-441A-84D2-6657BBF939E4}" srcId="{A0ACE738-1680-49A9-A2CF-D906803B030E}" destId="{083A6C85-6FFB-4B4D-8D74-D8F48FD8829A}" srcOrd="1" destOrd="0" parTransId="{B5562EFC-1557-49F8-B505-B45BA63813C6}" sibTransId="{B883A520-9975-45C4-A008-F841CED759DD}"/>
    <dgm:cxn modelId="{13F4B846-3A4A-44F0-9189-89F28AE9915C}" srcId="{549ACBF8-7430-46D9-8339-874950FB366A}" destId="{B4B2491C-5DBC-436E-866C-A0494F15234A}" srcOrd="0" destOrd="0" parTransId="{C58778CF-5D33-43C0-96C4-1AAE055E3806}" sibTransId="{B9AE3E08-7401-40CF-BDE9-FDEE4A8DCB93}"/>
    <dgm:cxn modelId="{C3EE9C67-B8B2-4C6A-B4D5-85CA9476923D}" type="presOf" srcId="{A00A666A-6AB4-495C-B885-6ABCD9D9C6FB}" destId="{48765ED3-077E-4B76-A89E-7C26D9BBEBC4}" srcOrd="0" destOrd="0" presId="urn:microsoft.com/office/officeart/2005/8/layout/lProcess3"/>
    <dgm:cxn modelId="{7896C46A-ACEC-4CF4-86D9-65F52CB87E06}" srcId="{A0ACE738-1680-49A9-A2CF-D906803B030E}" destId="{E2F21A9B-00DA-4D55-B768-C79D3328E3BE}" srcOrd="3" destOrd="0" parTransId="{3FBECDE3-B7DF-41C7-839A-967A79A9E31C}" sibTransId="{34E3A36A-4E21-4CB1-B0F0-55BF2B059753}"/>
    <dgm:cxn modelId="{1626726C-54F0-46E4-A49B-6BB47C4884DC}" srcId="{A80ADC32-1240-44A9-8D10-689B131ED7C4}" destId="{A0ACE738-1680-49A9-A2CF-D906803B030E}" srcOrd="1" destOrd="0" parTransId="{A4A00D55-2074-405C-AB24-EB32EBA8645F}" sibTransId="{0AB44536-5AE8-4110-849A-66F7C6FC73DB}"/>
    <dgm:cxn modelId="{4E79F56D-4ADA-4856-81A5-13E7B7BB6808}" srcId="{A0ACE738-1680-49A9-A2CF-D906803B030E}" destId="{A00A666A-6AB4-495C-B885-6ABCD9D9C6FB}" srcOrd="2" destOrd="0" parTransId="{6CF900BF-FEA0-4F4C-942D-DC3373394B80}" sibTransId="{37123E94-F4EA-4CA5-9A8F-E637094D8DFC}"/>
    <dgm:cxn modelId="{4A828D74-D111-447A-AAF9-46D41F51B5E5}" type="presOf" srcId="{083A6C85-6FFB-4B4D-8D74-D8F48FD8829A}" destId="{59ECF31A-0156-405E-9EE6-10BE123BFF6E}" srcOrd="0" destOrd="0" presId="urn:microsoft.com/office/officeart/2005/8/layout/lProcess3"/>
    <dgm:cxn modelId="{07F83F7A-C77E-4639-A83D-5FBF94324F41}" type="presOf" srcId="{14588E69-6899-4F1F-B273-599A71EBC9D7}" destId="{1B82D982-125A-4B17-9093-4DD998576D21}" srcOrd="0" destOrd="0" presId="urn:microsoft.com/office/officeart/2005/8/layout/lProcess3"/>
    <dgm:cxn modelId="{75F6B27D-A442-4C91-A7A9-A5B8AE199420}" type="presOf" srcId="{044F67A8-0C65-405B-8D23-00B0415270C1}" destId="{120A6866-71AF-4668-87F2-2D737620263E}" srcOrd="0" destOrd="0" presId="urn:microsoft.com/office/officeart/2005/8/layout/lProcess3"/>
    <dgm:cxn modelId="{CFBBAB9D-982D-44E2-B39C-0255DD9A634C}" type="presOf" srcId="{A80ADC32-1240-44A9-8D10-689B131ED7C4}" destId="{C4C5BB40-2CB3-4FCC-A7B5-C0179DBBBF29}" srcOrd="0" destOrd="0" presId="urn:microsoft.com/office/officeart/2005/8/layout/lProcess3"/>
    <dgm:cxn modelId="{38452B9F-079B-43EE-9A1D-BABB5DEF9DA7}" type="presOf" srcId="{E2F21A9B-00DA-4D55-B768-C79D3328E3BE}" destId="{CE31B4AC-3DDB-4EC4-811E-AFA799FA1C15}" srcOrd="0" destOrd="0" presId="urn:microsoft.com/office/officeart/2005/8/layout/lProcess3"/>
    <dgm:cxn modelId="{B1B9AAA5-1748-4253-AA4F-3EA0FC2B3FE7}" type="presOf" srcId="{FF92E042-F1C1-4BC6-BA3F-C741F5ED9AB5}" destId="{86A88084-04D1-453D-9EB9-B02F0C23CC18}" srcOrd="0" destOrd="0" presId="urn:microsoft.com/office/officeart/2005/8/layout/lProcess3"/>
    <dgm:cxn modelId="{595C99A7-D46B-44BB-ABC3-8F077590AD91}" type="presOf" srcId="{4BAAF9E6-4EEA-4F67-B767-038B4C129EF6}" destId="{08E94FF5-BC66-4B8D-8967-BE71F1CB4EDC}" srcOrd="0" destOrd="0" presId="urn:microsoft.com/office/officeart/2005/8/layout/lProcess3"/>
    <dgm:cxn modelId="{3B3BC6A7-D0F5-4A43-BBD5-A959D8BFBF5F}" type="presOf" srcId="{A0ACE738-1680-49A9-A2CF-D906803B030E}" destId="{3630A457-5CC4-40A5-A107-01C78963D87C}" srcOrd="0" destOrd="0" presId="urn:microsoft.com/office/officeart/2005/8/layout/lProcess3"/>
    <dgm:cxn modelId="{0CE6ECBA-B722-4295-B6B2-5259046092E9}" srcId="{A80ADC32-1240-44A9-8D10-689B131ED7C4}" destId="{549ACBF8-7430-46D9-8339-874950FB366A}" srcOrd="0" destOrd="0" parTransId="{AE219D22-E614-42D9-933D-F2CAABDD96DD}" sibTransId="{FE411B50-16E6-4BFE-BCED-3F3D642BD122}"/>
    <dgm:cxn modelId="{5A40ECBD-BA98-484B-8866-8211C9586F02}" type="presOf" srcId="{36D39F46-44D7-415F-AAFF-5457B1161AF6}" destId="{0422B60C-0DD5-4DD4-B675-31405221A894}" srcOrd="0" destOrd="0" presId="urn:microsoft.com/office/officeart/2005/8/layout/lProcess3"/>
    <dgm:cxn modelId="{0F6308C2-8074-41F4-83E5-2449CE4AAE42}" type="presOf" srcId="{9AB6D8E7-86BD-4A09-9E94-09503E3538EE}" destId="{158CF9EF-55D6-45A4-8B21-598846198B97}" srcOrd="0" destOrd="0" presId="urn:microsoft.com/office/officeart/2005/8/layout/lProcess3"/>
    <dgm:cxn modelId="{0452ABD0-B8AF-4389-A49D-B494462EF935}" srcId="{549ACBF8-7430-46D9-8339-874950FB366A}" destId="{14588E69-6899-4F1F-B273-599A71EBC9D7}" srcOrd="2" destOrd="0" parTransId="{EAAB7090-D874-46C5-9CE1-D5E4FBD9834B}" sibTransId="{657EF155-E704-41B9-8E16-2C9B05F162EF}"/>
    <dgm:cxn modelId="{296330D7-E3EA-4CBD-916E-7310BB5EE1B2}" type="presOf" srcId="{4FF48E9C-E9AC-4281-B947-D8FFE3DECE5C}" destId="{1F3A26B7-5C5F-444E-B2F4-81A4EF68D39C}" srcOrd="0" destOrd="0" presId="urn:microsoft.com/office/officeart/2005/8/layout/lProcess3"/>
    <dgm:cxn modelId="{DD5202E2-8C4D-43A8-BE0D-7D8CF3368668}" type="presOf" srcId="{B4B2491C-5DBC-436E-866C-A0494F15234A}" destId="{E686387D-616A-4F98-990F-FBCDBE8E26E5}" srcOrd="0" destOrd="0" presId="urn:microsoft.com/office/officeart/2005/8/layout/lProcess3"/>
    <dgm:cxn modelId="{541A2BE4-F605-4139-A89C-0AFB006E6BB0}" srcId="{A0ACE738-1680-49A9-A2CF-D906803B030E}" destId="{2511BAFD-47B8-4760-8EF9-78CFD45E3974}" srcOrd="0" destOrd="0" parTransId="{60989FC9-0B14-4AA6-804D-223E28E67923}" sibTransId="{7C249041-5E17-4F84-990E-5F8426AEC0A6}"/>
    <dgm:cxn modelId="{636607E7-43C7-4FD0-9749-C9245976A68A}" srcId="{A0ACE738-1680-49A9-A2CF-D906803B030E}" destId="{FF92E042-F1C1-4BC6-BA3F-C741F5ED9AB5}" srcOrd="5" destOrd="0" parTransId="{CD0106D6-F3F8-43D1-90B7-A48B899A1EAD}" sibTransId="{907133C3-2063-49AF-AF0C-9A21E4C33D9E}"/>
    <dgm:cxn modelId="{7FE338E9-B6F9-4B44-973C-32BFC4F19575}" srcId="{549ACBF8-7430-46D9-8339-874950FB366A}" destId="{4BAAF9E6-4EEA-4F67-B767-038B4C129EF6}" srcOrd="4" destOrd="0" parTransId="{578CCCFE-0959-465C-8C7F-EF451BD3E318}" sibTransId="{0E766B73-2495-4B97-943D-F917B7F53DC7}"/>
    <dgm:cxn modelId="{27387CF2-0AD1-4E7E-AC6B-84278399C2E8}" srcId="{549ACBF8-7430-46D9-8339-874950FB366A}" destId="{36D39F46-44D7-415F-AAFF-5457B1161AF6}" srcOrd="3" destOrd="0" parTransId="{638078A6-F5E3-494B-8E8B-F2155CD16EA1}" sibTransId="{50B78A94-15AC-4F2F-BD07-128463FB03D5}"/>
    <dgm:cxn modelId="{D56F8DFE-165F-40BA-A4E4-4E592B65E34F}" srcId="{549ACBF8-7430-46D9-8339-874950FB366A}" destId="{9AB6D8E7-86BD-4A09-9E94-09503E3538EE}" srcOrd="1" destOrd="0" parTransId="{B4805897-718D-47D9-8410-86FBE07C65A7}" sibTransId="{D9CCF4A3-B52A-43D1-9DCD-6DD1861A3B49}"/>
    <dgm:cxn modelId="{71EF369B-BB3F-4696-BAF7-AC2B38808F4B}" type="presParOf" srcId="{C4C5BB40-2CB3-4FCC-A7B5-C0179DBBBF29}" destId="{144BC6F2-0B73-49AC-AC02-AAF3E83C24EB}" srcOrd="0" destOrd="0" presId="urn:microsoft.com/office/officeart/2005/8/layout/lProcess3"/>
    <dgm:cxn modelId="{DF21FEDF-2779-4399-AD79-4A486854C540}" type="presParOf" srcId="{144BC6F2-0B73-49AC-AC02-AAF3E83C24EB}" destId="{8897FB83-C378-44D3-B544-CCCA50E493FA}" srcOrd="0" destOrd="0" presId="urn:microsoft.com/office/officeart/2005/8/layout/lProcess3"/>
    <dgm:cxn modelId="{69232E6A-73F4-4EDF-AA14-54CD52261A0D}" type="presParOf" srcId="{144BC6F2-0B73-49AC-AC02-AAF3E83C24EB}" destId="{25215EDD-48C1-4736-A8BD-0063033D24E7}" srcOrd="1" destOrd="0" presId="urn:microsoft.com/office/officeart/2005/8/layout/lProcess3"/>
    <dgm:cxn modelId="{751081BC-EC82-4F27-8EFB-8CE51E631BFA}" type="presParOf" srcId="{144BC6F2-0B73-49AC-AC02-AAF3E83C24EB}" destId="{E686387D-616A-4F98-990F-FBCDBE8E26E5}" srcOrd="2" destOrd="0" presId="urn:microsoft.com/office/officeart/2005/8/layout/lProcess3"/>
    <dgm:cxn modelId="{4E4F6350-9D3F-4F5B-8DA4-B53C37403F9A}" type="presParOf" srcId="{144BC6F2-0B73-49AC-AC02-AAF3E83C24EB}" destId="{67FE1027-490E-47D7-BD72-E18CE82F33AD}" srcOrd="3" destOrd="0" presId="urn:microsoft.com/office/officeart/2005/8/layout/lProcess3"/>
    <dgm:cxn modelId="{9BE51C19-FDCE-4441-8969-00C8C52CCBE7}" type="presParOf" srcId="{144BC6F2-0B73-49AC-AC02-AAF3E83C24EB}" destId="{158CF9EF-55D6-45A4-8B21-598846198B97}" srcOrd="4" destOrd="0" presId="urn:microsoft.com/office/officeart/2005/8/layout/lProcess3"/>
    <dgm:cxn modelId="{0495D128-7A25-4D13-9D8B-F1ACFD8035D1}" type="presParOf" srcId="{144BC6F2-0B73-49AC-AC02-AAF3E83C24EB}" destId="{DA7C4B11-2C5A-4FC8-A903-F716E01932FB}" srcOrd="5" destOrd="0" presId="urn:microsoft.com/office/officeart/2005/8/layout/lProcess3"/>
    <dgm:cxn modelId="{678CE5D3-3324-4E3D-94B7-B0B11D815BE1}" type="presParOf" srcId="{144BC6F2-0B73-49AC-AC02-AAF3E83C24EB}" destId="{1B82D982-125A-4B17-9093-4DD998576D21}" srcOrd="6" destOrd="0" presId="urn:microsoft.com/office/officeart/2005/8/layout/lProcess3"/>
    <dgm:cxn modelId="{21D4C20E-7547-47BC-A2C3-E9637FDDAAB1}" type="presParOf" srcId="{144BC6F2-0B73-49AC-AC02-AAF3E83C24EB}" destId="{13BFB0C2-96F0-4800-A5B8-CC59DBCC2583}" srcOrd="7" destOrd="0" presId="urn:microsoft.com/office/officeart/2005/8/layout/lProcess3"/>
    <dgm:cxn modelId="{F78A8FFC-C976-4A0C-BABA-D6C6D664CC88}" type="presParOf" srcId="{144BC6F2-0B73-49AC-AC02-AAF3E83C24EB}" destId="{0422B60C-0DD5-4DD4-B675-31405221A894}" srcOrd="8" destOrd="0" presId="urn:microsoft.com/office/officeart/2005/8/layout/lProcess3"/>
    <dgm:cxn modelId="{40A37C23-AA8A-490F-BBC1-CE40E9FC1D0B}" type="presParOf" srcId="{144BC6F2-0B73-49AC-AC02-AAF3E83C24EB}" destId="{E038DDDF-AFB6-4D89-AA91-A29EC8E0BFC5}" srcOrd="9" destOrd="0" presId="urn:microsoft.com/office/officeart/2005/8/layout/lProcess3"/>
    <dgm:cxn modelId="{503C1050-D7E5-4291-9A5D-56F19A96813B}" type="presParOf" srcId="{144BC6F2-0B73-49AC-AC02-AAF3E83C24EB}" destId="{08E94FF5-BC66-4B8D-8967-BE71F1CB4EDC}" srcOrd="10" destOrd="0" presId="urn:microsoft.com/office/officeart/2005/8/layout/lProcess3"/>
    <dgm:cxn modelId="{FA265D4D-0598-4401-9BB1-4C13251D0543}" type="presParOf" srcId="{144BC6F2-0B73-49AC-AC02-AAF3E83C24EB}" destId="{6EFDB8A9-DBD3-436E-925C-019364F1399B}" srcOrd="11" destOrd="0" presId="urn:microsoft.com/office/officeart/2005/8/layout/lProcess3"/>
    <dgm:cxn modelId="{6AD6D976-CB2B-4E50-B052-6D7BFC8697DB}" type="presParOf" srcId="{144BC6F2-0B73-49AC-AC02-AAF3E83C24EB}" destId="{1F3A26B7-5C5F-444E-B2F4-81A4EF68D39C}" srcOrd="12" destOrd="0" presId="urn:microsoft.com/office/officeart/2005/8/layout/lProcess3"/>
    <dgm:cxn modelId="{60442C2D-06DC-4622-8BE9-02C40B82497F}" type="presParOf" srcId="{C4C5BB40-2CB3-4FCC-A7B5-C0179DBBBF29}" destId="{F24156C7-0CE1-47F6-B830-542DA6E9F01C}" srcOrd="1" destOrd="0" presId="urn:microsoft.com/office/officeart/2005/8/layout/lProcess3"/>
    <dgm:cxn modelId="{A506442E-1E1E-4C86-952D-59A1C77ACB1B}" type="presParOf" srcId="{C4C5BB40-2CB3-4FCC-A7B5-C0179DBBBF29}" destId="{0F20FA86-30AA-4A3C-B801-13410566321A}" srcOrd="2" destOrd="0" presId="urn:microsoft.com/office/officeart/2005/8/layout/lProcess3"/>
    <dgm:cxn modelId="{843FEA72-2324-4FA8-93E5-255057E14ECC}" type="presParOf" srcId="{0F20FA86-30AA-4A3C-B801-13410566321A}" destId="{3630A457-5CC4-40A5-A107-01C78963D87C}" srcOrd="0" destOrd="0" presId="urn:microsoft.com/office/officeart/2005/8/layout/lProcess3"/>
    <dgm:cxn modelId="{0DCA0B10-BC80-44DD-B6C7-21CB17CC2BDB}" type="presParOf" srcId="{0F20FA86-30AA-4A3C-B801-13410566321A}" destId="{CCC55C86-4D7A-4D89-9ABB-BE5EF99E6671}" srcOrd="1" destOrd="0" presId="urn:microsoft.com/office/officeart/2005/8/layout/lProcess3"/>
    <dgm:cxn modelId="{5FC7E996-6F8D-4698-AE01-171B9239E49A}" type="presParOf" srcId="{0F20FA86-30AA-4A3C-B801-13410566321A}" destId="{2656222E-D64A-4B08-A85D-221DB764442B}" srcOrd="2" destOrd="0" presId="urn:microsoft.com/office/officeart/2005/8/layout/lProcess3"/>
    <dgm:cxn modelId="{D5F561A1-62B9-44D3-892E-D07BEA9AEC35}" type="presParOf" srcId="{0F20FA86-30AA-4A3C-B801-13410566321A}" destId="{3C8A7E34-CA11-4ABE-B21E-3E632B5FD766}" srcOrd="3" destOrd="0" presId="urn:microsoft.com/office/officeart/2005/8/layout/lProcess3"/>
    <dgm:cxn modelId="{0C7B3A88-AB8E-43E2-97B6-FF8A011F1346}" type="presParOf" srcId="{0F20FA86-30AA-4A3C-B801-13410566321A}" destId="{59ECF31A-0156-405E-9EE6-10BE123BFF6E}" srcOrd="4" destOrd="0" presId="urn:microsoft.com/office/officeart/2005/8/layout/lProcess3"/>
    <dgm:cxn modelId="{A637E1CE-CB78-4C4B-AADA-67A9DD07C5D1}" type="presParOf" srcId="{0F20FA86-30AA-4A3C-B801-13410566321A}" destId="{7C2C4CCA-A41C-4806-92B8-8AB4068B0CCA}" srcOrd="5" destOrd="0" presId="urn:microsoft.com/office/officeart/2005/8/layout/lProcess3"/>
    <dgm:cxn modelId="{71F1717B-0A75-4B94-B069-94F22D8DF0C6}" type="presParOf" srcId="{0F20FA86-30AA-4A3C-B801-13410566321A}" destId="{48765ED3-077E-4B76-A89E-7C26D9BBEBC4}" srcOrd="6" destOrd="0" presId="urn:microsoft.com/office/officeart/2005/8/layout/lProcess3"/>
    <dgm:cxn modelId="{61B50044-D79B-4AA3-AD00-C096DE7EC777}" type="presParOf" srcId="{0F20FA86-30AA-4A3C-B801-13410566321A}" destId="{AA3C8FF0-68A1-49BD-B917-95315D03D577}" srcOrd="7" destOrd="0" presId="urn:microsoft.com/office/officeart/2005/8/layout/lProcess3"/>
    <dgm:cxn modelId="{2816E14B-EA0E-4AF9-8B9C-5D4A17227C07}" type="presParOf" srcId="{0F20FA86-30AA-4A3C-B801-13410566321A}" destId="{CE31B4AC-3DDB-4EC4-811E-AFA799FA1C15}" srcOrd="8" destOrd="0" presId="urn:microsoft.com/office/officeart/2005/8/layout/lProcess3"/>
    <dgm:cxn modelId="{E246EDF3-C3CF-4833-B753-607AA771942D}" type="presParOf" srcId="{0F20FA86-30AA-4A3C-B801-13410566321A}" destId="{4EEE7826-8C79-468E-8654-F8AEF50E5F7C}" srcOrd="9" destOrd="0" presId="urn:microsoft.com/office/officeart/2005/8/layout/lProcess3"/>
    <dgm:cxn modelId="{22439C45-3E48-4D41-B3F1-28279DEBDA40}" type="presParOf" srcId="{0F20FA86-30AA-4A3C-B801-13410566321A}" destId="{120A6866-71AF-4668-87F2-2D737620263E}" srcOrd="10" destOrd="0" presId="urn:microsoft.com/office/officeart/2005/8/layout/lProcess3"/>
    <dgm:cxn modelId="{C88D2265-5A79-4C66-A47D-DDCC241989B1}" type="presParOf" srcId="{0F20FA86-30AA-4A3C-B801-13410566321A}" destId="{F8671482-3D78-470D-A761-3AB6A1A75568}" srcOrd="11" destOrd="0" presId="urn:microsoft.com/office/officeart/2005/8/layout/lProcess3"/>
    <dgm:cxn modelId="{8B78E805-5427-40EA-9A6C-16DDC78B365F}" type="presParOf" srcId="{0F20FA86-30AA-4A3C-B801-13410566321A}" destId="{86A88084-04D1-453D-9EB9-B02F0C23CC18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D74AC-A593-4F73-BCAD-D9C81D9C731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92E66-6407-44FD-921E-FE84F85EC276}">
      <dgm:prSet/>
      <dgm:spPr/>
      <dgm:t>
        <a:bodyPr/>
        <a:lstStyle/>
        <a:p>
          <a:pPr rtl="0"/>
          <a:r>
            <a:rPr lang="en-US" b="1" baseline="0" dirty="0"/>
            <a:t>Student(Before)</a:t>
          </a:r>
          <a:endParaRPr lang="en-US" dirty="0"/>
        </a:p>
      </dgm:t>
    </dgm:pt>
    <dgm:pt modelId="{7864B6C8-DD17-4FCE-80EB-5EDB9A70C7D3}" type="parTrans" cxnId="{074717B5-A1F6-46AE-9A72-7074EBDBE773}">
      <dgm:prSet/>
      <dgm:spPr/>
      <dgm:t>
        <a:bodyPr/>
        <a:lstStyle/>
        <a:p>
          <a:endParaRPr lang="en-US"/>
        </a:p>
      </dgm:t>
    </dgm:pt>
    <dgm:pt modelId="{73DE67CA-BEDE-4D30-81CD-3C68A3DAFA44}" type="sibTrans" cxnId="{074717B5-A1F6-46AE-9A72-7074EBDBE773}">
      <dgm:prSet/>
      <dgm:spPr/>
      <dgm:t>
        <a:bodyPr/>
        <a:lstStyle/>
        <a:p>
          <a:endParaRPr lang="en-US"/>
        </a:p>
      </dgm:t>
    </dgm:pt>
    <dgm:pt modelId="{9BBDE11D-946C-4141-AFB7-1D98536E8C61}">
      <dgm:prSet/>
      <dgm:spPr/>
      <dgm:t>
        <a:bodyPr/>
        <a:lstStyle/>
        <a:p>
          <a:pPr rtl="0"/>
          <a:r>
            <a:rPr lang="en-US" baseline="0"/>
            <a:t>iOS application.</a:t>
          </a:r>
          <a:endParaRPr lang="en-US"/>
        </a:p>
      </dgm:t>
    </dgm:pt>
    <dgm:pt modelId="{A8702FA0-5F59-4B93-9076-86ABA84C871F}" type="parTrans" cxnId="{C0D98F4A-9F31-4529-8163-570FACC0F7E1}">
      <dgm:prSet/>
      <dgm:spPr/>
      <dgm:t>
        <a:bodyPr/>
        <a:lstStyle/>
        <a:p>
          <a:endParaRPr lang="en-US"/>
        </a:p>
      </dgm:t>
    </dgm:pt>
    <dgm:pt modelId="{14EDDD95-DEF6-4BBC-9EFB-96E015D1D13A}" type="sibTrans" cxnId="{C0D98F4A-9F31-4529-8163-570FACC0F7E1}">
      <dgm:prSet/>
      <dgm:spPr/>
      <dgm:t>
        <a:bodyPr/>
        <a:lstStyle/>
        <a:p>
          <a:endParaRPr lang="en-US"/>
        </a:p>
      </dgm:t>
    </dgm:pt>
    <dgm:pt modelId="{65B7FAF7-4262-4354-889F-86391751D0CE}">
      <dgm:prSet/>
      <dgm:spPr/>
      <dgm:t>
        <a:bodyPr/>
        <a:lstStyle/>
        <a:p>
          <a:pPr rtl="0"/>
          <a:r>
            <a:rPr lang="en-US" baseline="0"/>
            <a:t>Persistent Login</a:t>
          </a:r>
          <a:endParaRPr lang="en-US"/>
        </a:p>
      </dgm:t>
    </dgm:pt>
    <dgm:pt modelId="{B972FC22-4B07-4D51-A4BE-74F9A3373B35}" type="parTrans" cxnId="{ADE6D5CE-D221-4FDB-ABCA-AEB3610AC6E9}">
      <dgm:prSet/>
      <dgm:spPr/>
      <dgm:t>
        <a:bodyPr/>
        <a:lstStyle/>
        <a:p>
          <a:endParaRPr lang="en-US"/>
        </a:p>
      </dgm:t>
    </dgm:pt>
    <dgm:pt modelId="{657C235A-7275-466C-8DA1-5CD27F5E1614}" type="sibTrans" cxnId="{ADE6D5CE-D221-4FDB-ABCA-AEB3610AC6E9}">
      <dgm:prSet/>
      <dgm:spPr/>
      <dgm:t>
        <a:bodyPr/>
        <a:lstStyle/>
        <a:p>
          <a:endParaRPr lang="en-US"/>
        </a:p>
      </dgm:t>
    </dgm:pt>
    <dgm:pt modelId="{E64BE0B1-C71C-4CFD-9E9C-4E40E5B91C9D}">
      <dgm:prSet/>
      <dgm:spPr/>
      <dgm:t>
        <a:bodyPr/>
        <a:lstStyle/>
        <a:p>
          <a:pPr rtl="0"/>
          <a:r>
            <a:rPr lang="en-US" baseline="0"/>
            <a:t>Scan and Capture QR</a:t>
          </a:r>
          <a:endParaRPr lang="en-US"/>
        </a:p>
      </dgm:t>
    </dgm:pt>
    <dgm:pt modelId="{C311E722-17ED-4412-9F8A-C92D8E90E9EB}" type="parTrans" cxnId="{C3EFB7E8-34C0-4E49-8F1E-04054930394C}">
      <dgm:prSet/>
      <dgm:spPr/>
      <dgm:t>
        <a:bodyPr/>
        <a:lstStyle/>
        <a:p>
          <a:endParaRPr lang="en-US"/>
        </a:p>
      </dgm:t>
    </dgm:pt>
    <dgm:pt modelId="{9A70F99C-0FC6-44E2-B98C-AED58C942E65}" type="sibTrans" cxnId="{C3EFB7E8-34C0-4E49-8F1E-04054930394C}">
      <dgm:prSet/>
      <dgm:spPr/>
      <dgm:t>
        <a:bodyPr/>
        <a:lstStyle/>
        <a:p>
          <a:endParaRPr lang="en-US"/>
        </a:p>
      </dgm:t>
    </dgm:pt>
    <dgm:pt modelId="{D9525DC3-C28F-4151-9ACF-8100344CEE69}">
      <dgm:prSet/>
      <dgm:spPr/>
      <dgm:t>
        <a:bodyPr/>
        <a:lstStyle/>
        <a:p>
          <a:pPr rtl="0"/>
          <a:r>
            <a:rPr lang="en-US" baseline="0"/>
            <a:t>View courses registered</a:t>
          </a:r>
          <a:endParaRPr lang="en-US"/>
        </a:p>
      </dgm:t>
    </dgm:pt>
    <dgm:pt modelId="{EE715F2D-B812-4E68-A453-483BB0DBCB4D}" type="parTrans" cxnId="{E045F890-30B6-4CC2-8C4C-E3E99CD5C85A}">
      <dgm:prSet/>
      <dgm:spPr/>
      <dgm:t>
        <a:bodyPr/>
        <a:lstStyle/>
        <a:p>
          <a:endParaRPr lang="en-US"/>
        </a:p>
      </dgm:t>
    </dgm:pt>
    <dgm:pt modelId="{482FABEA-B9B6-44D0-B10B-B13666439C16}" type="sibTrans" cxnId="{E045F890-30B6-4CC2-8C4C-E3E99CD5C85A}">
      <dgm:prSet/>
      <dgm:spPr/>
      <dgm:t>
        <a:bodyPr/>
        <a:lstStyle/>
        <a:p>
          <a:endParaRPr lang="en-US"/>
        </a:p>
      </dgm:t>
    </dgm:pt>
    <dgm:pt modelId="{834E9F12-1B29-4A3E-A0B4-50104DB59D16}">
      <dgm:prSet/>
      <dgm:spPr/>
      <dgm:t>
        <a:bodyPr/>
        <a:lstStyle/>
        <a:p>
          <a:pPr rtl="0"/>
          <a:r>
            <a:rPr lang="en-US" baseline="0"/>
            <a:t>View attendance percentage</a:t>
          </a:r>
          <a:endParaRPr lang="en-US"/>
        </a:p>
      </dgm:t>
    </dgm:pt>
    <dgm:pt modelId="{FA0A700E-C1E8-4C30-BF1B-604491B58223}" type="parTrans" cxnId="{7AF1AC3F-3F42-45DF-8D07-EF91AA4C1078}">
      <dgm:prSet/>
      <dgm:spPr/>
      <dgm:t>
        <a:bodyPr/>
        <a:lstStyle/>
        <a:p>
          <a:endParaRPr lang="en-US"/>
        </a:p>
      </dgm:t>
    </dgm:pt>
    <dgm:pt modelId="{4A9F5246-B350-4BFD-B0DF-6132EE410BB5}" type="sibTrans" cxnId="{7AF1AC3F-3F42-45DF-8D07-EF91AA4C1078}">
      <dgm:prSet/>
      <dgm:spPr/>
      <dgm:t>
        <a:bodyPr/>
        <a:lstStyle/>
        <a:p>
          <a:endParaRPr lang="en-US"/>
        </a:p>
      </dgm:t>
    </dgm:pt>
    <dgm:pt modelId="{E8F2D828-7A81-4F56-8A48-12CB9D96DC14}">
      <dgm:prSet/>
      <dgm:spPr/>
      <dgm:t>
        <a:bodyPr/>
        <a:lstStyle/>
        <a:p>
          <a:pPr rtl="0"/>
          <a:r>
            <a:rPr lang="en-US" baseline="0"/>
            <a:t>Appropriate Feedback</a:t>
          </a:r>
          <a:endParaRPr lang="en-US"/>
        </a:p>
      </dgm:t>
    </dgm:pt>
    <dgm:pt modelId="{C7318EFD-7BF1-4001-8FFC-AEA316EA996E}" type="parTrans" cxnId="{F0833282-A344-4FE1-A04F-B598E8C85656}">
      <dgm:prSet/>
      <dgm:spPr/>
      <dgm:t>
        <a:bodyPr/>
        <a:lstStyle/>
        <a:p>
          <a:endParaRPr lang="en-US"/>
        </a:p>
      </dgm:t>
    </dgm:pt>
    <dgm:pt modelId="{AA830B94-F7C6-4A20-AA88-13BEE0519FBB}" type="sibTrans" cxnId="{F0833282-A344-4FE1-A04F-B598E8C85656}">
      <dgm:prSet/>
      <dgm:spPr/>
      <dgm:t>
        <a:bodyPr/>
        <a:lstStyle/>
        <a:p>
          <a:endParaRPr lang="en-US"/>
        </a:p>
      </dgm:t>
    </dgm:pt>
    <dgm:pt modelId="{C2F9F271-64B0-41D6-A7D5-27382FD51ABF}">
      <dgm:prSet/>
      <dgm:spPr/>
      <dgm:t>
        <a:bodyPr/>
        <a:lstStyle/>
        <a:p>
          <a:pPr rtl="0"/>
          <a:r>
            <a:rPr lang="en-US" b="1" baseline="0" dirty="0"/>
            <a:t>Student(Now)</a:t>
          </a:r>
          <a:endParaRPr lang="en-US" dirty="0"/>
        </a:p>
      </dgm:t>
    </dgm:pt>
    <dgm:pt modelId="{D3037F62-4EF9-437A-B7C5-049CB2AF63A1}" type="parTrans" cxnId="{B316E536-3497-4AC6-8BE5-C2D0CDC3567B}">
      <dgm:prSet/>
      <dgm:spPr/>
      <dgm:t>
        <a:bodyPr/>
        <a:lstStyle/>
        <a:p>
          <a:endParaRPr lang="en-US"/>
        </a:p>
      </dgm:t>
    </dgm:pt>
    <dgm:pt modelId="{99B56656-CE0B-4F46-9FA3-2BFB74822A17}" type="sibTrans" cxnId="{B316E536-3497-4AC6-8BE5-C2D0CDC3567B}">
      <dgm:prSet/>
      <dgm:spPr/>
      <dgm:t>
        <a:bodyPr/>
        <a:lstStyle/>
        <a:p>
          <a:endParaRPr lang="en-US"/>
        </a:p>
      </dgm:t>
    </dgm:pt>
    <dgm:pt modelId="{8110FF86-ECF1-4B51-AB45-9F942DBC9AC0}">
      <dgm:prSet/>
      <dgm:spPr/>
      <dgm:t>
        <a:bodyPr/>
        <a:lstStyle/>
        <a:p>
          <a:pPr rtl="0"/>
          <a:r>
            <a:rPr lang="en-US" baseline="0"/>
            <a:t>iOS application – tabbed.</a:t>
          </a:r>
          <a:endParaRPr lang="en-US"/>
        </a:p>
      </dgm:t>
    </dgm:pt>
    <dgm:pt modelId="{9F35A48C-E748-4B82-ABA5-E04DC5303289}" type="parTrans" cxnId="{821F55E9-FA49-4BB6-A33D-D8C3168FFC44}">
      <dgm:prSet/>
      <dgm:spPr/>
      <dgm:t>
        <a:bodyPr/>
        <a:lstStyle/>
        <a:p>
          <a:endParaRPr lang="en-US"/>
        </a:p>
      </dgm:t>
    </dgm:pt>
    <dgm:pt modelId="{361BD2E7-5210-4588-A684-D897488C591E}" type="sibTrans" cxnId="{821F55E9-FA49-4BB6-A33D-D8C3168FFC44}">
      <dgm:prSet/>
      <dgm:spPr/>
      <dgm:t>
        <a:bodyPr/>
        <a:lstStyle/>
        <a:p>
          <a:endParaRPr lang="en-US"/>
        </a:p>
      </dgm:t>
    </dgm:pt>
    <dgm:pt modelId="{FC465601-FED4-4F1A-8D4A-98EADE87D9CF}">
      <dgm:prSet/>
      <dgm:spPr/>
      <dgm:t>
        <a:bodyPr/>
        <a:lstStyle/>
        <a:p>
          <a:pPr rtl="0"/>
          <a:r>
            <a:rPr lang="en-US" baseline="0"/>
            <a:t>Persistent Login</a:t>
          </a:r>
          <a:endParaRPr lang="en-US"/>
        </a:p>
      </dgm:t>
    </dgm:pt>
    <dgm:pt modelId="{3C83BB60-F3DF-4C8C-A36F-1F102E840D5D}" type="parTrans" cxnId="{81438ED4-35E4-442B-BBF2-DD95D007880F}">
      <dgm:prSet/>
      <dgm:spPr/>
      <dgm:t>
        <a:bodyPr/>
        <a:lstStyle/>
        <a:p>
          <a:endParaRPr lang="en-US"/>
        </a:p>
      </dgm:t>
    </dgm:pt>
    <dgm:pt modelId="{1052A0B4-A1B5-4FE9-AF36-059001C444E0}" type="sibTrans" cxnId="{81438ED4-35E4-442B-BBF2-DD95D007880F}">
      <dgm:prSet/>
      <dgm:spPr/>
      <dgm:t>
        <a:bodyPr/>
        <a:lstStyle/>
        <a:p>
          <a:endParaRPr lang="en-US"/>
        </a:p>
      </dgm:t>
    </dgm:pt>
    <dgm:pt modelId="{F4CF6695-2A42-4DCD-AF4B-5D6873A86569}">
      <dgm:prSet/>
      <dgm:spPr/>
      <dgm:t>
        <a:bodyPr/>
        <a:lstStyle/>
        <a:p>
          <a:pPr rtl="0"/>
          <a:r>
            <a:rPr lang="en-US" baseline="0"/>
            <a:t>Scan QR</a:t>
          </a:r>
          <a:endParaRPr lang="en-US"/>
        </a:p>
      </dgm:t>
    </dgm:pt>
    <dgm:pt modelId="{7C3F3254-A031-4EC9-BB20-4EE4EB63F957}" type="parTrans" cxnId="{A75047D1-761B-44AF-B775-941C436B09A1}">
      <dgm:prSet/>
      <dgm:spPr/>
      <dgm:t>
        <a:bodyPr/>
        <a:lstStyle/>
        <a:p>
          <a:endParaRPr lang="en-US"/>
        </a:p>
      </dgm:t>
    </dgm:pt>
    <dgm:pt modelId="{F93D65F4-4415-4C60-9667-DD4DC8446665}" type="sibTrans" cxnId="{A75047D1-761B-44AF-B775-941C436B09A1}">
      <dgm:prSet/>
      <dgm:spPr/>
      <dgm:t>
        <a:bodyPr/>
        <a:lstStyle/>
        <a:p>
          <a:endParaRPr lang="en-US"/>
        </a:p>
      </dgm:t>
    </dgm:pt>
    <dgm:pt modelId="{4F10CD46-D03C-4C30-9A61-B3AAEF34C8B6}">
      <dgm:prSet/>
      <dgm:spPr/>
      <dgm:t>
        <a:bodyPr/>
        <a:lstStyle/>
        <a:p>
          <a:pPr rtl="0"/>
          <a:r>
            <a:rPr lang="en-US" baseline="0"/>
            <a:t>View courses registered</a:t>
          </a:r>
          <a:endParaRPr lang="en-US"/>
        </a:p>
      </dgm:t>
    </dgm:pt>
    <dgm:pt modelId="{F7E32598-0CF6-43C0-A5F1-643CC8BA8349}" type="parTrans" cxnId="{26D0BDAB-FEB8-4753-93D9-F5148864893E}">
      <dgm:prSet/>
      <dgm:spPr/>
      <dgm:t>
        <a:bodyPr/>
        <a:lstStyle/>
        <a:p>
          <a:endParaRPr lang="en-US"/>
        </a:p>
      </dgm:t>
    </dgm:pt>
    <dgm:pt modelId="{0EC0398B-E253-4636-9E1E-BBDA4D07F5E0}" type="sibTrans" cxnId="{26D0BDAB-FEB8-4753-93D9-F5148864893E}">
      <dgm:prSet/>
      <dgm:spPr/>
      <dgm:t>
        <a:bodyPr/>
        <a:lstStyle/>
        <a:p>
          <a:endParaRPr lang="en-US"/>
        </a:p>
      </dgm:t>
    </dgm:pt>
    <dgm:pt modelId="{64201C47-DAED-4B5A-AEBC-D5075DCD1BF7}">
      <dgm:prSet/>
      <dgm:spPr/>
      <dgm:t>
        <a:bodyPr/>
        <a:lstStyle/>
        <a:p>
          <a:pPr rtl="0"/>
          <a:r>
            <a:rPr lang="en-US" baseline="0"/>
            <a:t>View attendance percentage</a:t>
          </a:r>
          <a:endParaRPr lang="en-US"/>
        </a:p>
      </dgm:t>
    </dgm:pt>
    <dgm:pt modelId="{92B7BFF8-44A0-452E-91F9-968C8BA15E78}" type="parTrans" cxnId="{BF3598BC-F68C-488D-B351-CAAC28E7FB19}">
      <dgm:prSet/>
      <dgm:spPr/>
      <dgm:t>
        <a:bodyPr/>
        <a:lstStyle/>
        <a:p>
          <a:endParaRPr lang="en-US"/>
        </a:p>
      </dgm:t>
    </dgm:pt>
    <dgm:pt modelId="{68C840C4-C838-466D-BCAE-A53441EF6EE5}" type="sibTrans" cxnId="{BF3598BC-F68C-488D-B351-CAAC28E7FB19}">
      <dgm:prSet/>
      <dgm:spPr/>
      <dgm:t>
        <a:bodyPr/>
        <a:lstStyle/>
        <a:p>
          <a:endParaRPr lang="en-US"/>
        </a:p>
      </dgm:t>
    </dgm:pt>
    <dgm:pt modelId="{C2A6241B-A60A-40A6-A332-CA1B953C0B89}">
      <dgm:prSet/>
      <dgm:spPr/>
      <dgm:t>
        <a:bodyPr/>
        <a:lstStyle/>
        <a:p>
          <a:pPr rtl="0"/>
          <a:r>
            <a:rPr lang="en-US" baseline="0"/>
            <a:t>Appropriate Feedback</a:t>
          </a:r>
          <a:endParaRPr lang="en-US"/>
        </a:p>
      </dgm:t>
    </dgm:pt>
    <dgm:pt modelId="{5CA04940-3D98-47AD-898B-44D2E359A6A7}" type="parTrans" cxnId="{986D9740-F0CF-4E26-9917-041F21878BAF}">
      <dgm:prSet/>
      <dgm:spPr/>
      <dgm:t>
        <a:bodyPr/>
        <a:lstStyle/>
        <a:p>
          <a:endParaRPr lang="en-US"/>
        </a:p>
      </dgm:t>
    </dgm:pt>
    <dgm:pt modelId="{9883CD46-4361-4A6B-8433-FBDFA9E812B8}" type="sibTrans" cxnId="{986D9740-F0CF-4E26-9917-041F21878BAF}">
      <dgm:prSet/>
      <dgm:spPr/>
      <dgm:t>
        <a:bodyPr/>
        <a:lstStyle/>
        <a:p>
          <a:endParaRPr lang="en-US"/>
        </a:p>
      </dgm:t>
    </dgm:pt>
    <dgm:pt modelId="{6D95DF3F-EADC-4484-87EA-FADFFEF8963B}" type="pres">
      <dgm:prSet presAssocID="{7B4D74AC-A593-4F73-BCAD-D9C81D9C731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2351675-A75A-418F-B54D-75582005E322}" type="pres">
      <dgm:prSet presAssocID="{8ED92E66-6407-44FD-921E-FE84F85EC276}" presName="horFlow" presStyleCnt="0"/>
      <dgm:spPr/>
    </dgm:pt>
    <dgm:pt modelId="{53587B7A-CE83-4C53-8A75-DBF752593546}" type="pres">
      <dgm:prSet presAssocID="{8ED92E66-6407-44FD-921E-FE84F85EC276}" presName="bigChev" presStyleLbl="node1" presStyleIdx="0" presStyleCnt="2"/>
      <dgm:spPr/>
    </dgm:pt>
    <dgm:pt modelId="{DEC20D1B-D52A-443F-91F5-11328299A612}" type="pres">
      <dgm:prSet presAssocID="{A8702FA0-5F59-4B93-9076-86ABA84C871F}" presName="parTrans" presStyleCnt="0"/>
      <dgm:spPr/>
    </dgm:pt>
    <dgm:pt modelId="{7043D3F6-DA2C-4993-AFDC-234B2F74DB3E}" type="pres">
      <dgm:prSet presAssocID="{9BBDE11D-946C-4141-AFB7-1D98536E8C61}" presName="node" presStyleLbl="alignAccFollowNode1" presStyleIdx="0" presStyleCnt="12">
        <dgm:presLayoutVars>
          <dgm:bulletEnabled val="1"/>
        </dgm:presLayoutVars>
      </dgm:prSet>
      <dgm:spPr/>
    </dgm:pt>
    <dgm:pt modelId="{B2A5AB40-E594-4E8C-8D2D-BA21171A15E1}" type="pres">
      <dgm:prSet presAssocID="{14EDDD95-DEF6-4BBC-9EFB-96E015D1D13A}" presName="sibTrans" presStyleCnt="0"/>
      <dgm:spPr/>
    </dgm:pt>
    <dgm:pt modelId="{E76D64D2-A9E1-49C2-8DE1-C0B744CA3EE9}" type="pres">
      <dgm:prSet presAssocID="{65B7FAF7-4262-4354-889F-86391751D0CE}" presName="node" presStyleLbl="alignAccFollowNode1" presStyleIdx="1" presStyleCnt="12">
        <dgm:presLayoutVars>
          <dgm:bulletEnabled val="1"/>
        </dgm:presLayoutVars>
      </dgm:prSet>
      <dgm:spPr/>
    </dgm:pt>
    <dgm:pt modelId="{8905A38E-6FFD-4BD8-8B96-184FF8131D9E}" type="pres">
      <dgm:prSet presAssocID="{657C235A-7275-466C-8DA1-5CD27F5E1614}" presName="sibTrans" presStyleCnt="0"/>
      <dgm:spPr/>
    </dgm:pt>
    <dgm:pt modelId="{B4AA8CBE-2637-49F4-8D4B-18E5DC70FFEB}" type="pres">
      <dgm:prSet presAssocID="{E64BE0B1-C71C-4CFD-9E9C-4E40E5B91C9D}" presName="node" presStyleLbl="alignAccFollowNode1" presStyleIdx="2" presStyleCnt="12">
        <dgm:presLayoutVars>
          <dgm:bulletEnabled val="1"/>
        </dgm:presLayoutVars>
      </dgm:prSet>
      <dgm:spPr/>
    </dgm:pt>
    <dgm:pt modelId="{7A8D687B-31A3-4C84-B4DD-D0B49EA206D7}" type="pres">
      <dgm:prSet presAssocID="{9A70F99C-0FC6-44E2-B98C-AED58C942E65}" presName="sibTrans" presStyleCnt="0"/>
      <dgm:spPr/>
    </dgm:pt>
    <dgm:pt modelId="{6A586E54-E152-4EA2-B9E8-BF172B3BB227}" type="pres">
      <dgm:prSet presAssocID="{D9525DC3-C28F-4151-9ACF-8100344CEE69}" presName="node" presStyleLbl="alignAccFollowNode1" presStyleIdx="3" presStyleCnt="12">
        <dgm:presLayoutVars>
          <dgm:bulletEnabled val="1"/>
        </dgm:presLayoutVars>
      </dgm:prSet>
      <dgm:spPr/>
    </dgm:pt>
    <dgm:pt modelId="{028E169C-4FAA-4F1B-A952-7752EA06469C}" type="pres">
      <dgm:prSet presAssocID="{482FABEA-B9B6-44D0-B10B-B13666439C16}" presName="sibTrans" presStyleCnt="0"/>
      <dgm:spPr/>
    </dgm:pt>
    <dgm:pt modelId="{744E4917-4B35-4A72-8BCD-58516B3775E9}" type="pres">
      <dgm:prSet presAssocID="{834E9F12-1B29-4A3E-A0B4-50104DB59D16}" presName="node" presStyleLbl="alignAccFollowNode1" presStyleIdx="4" presStyleCnt="12">
        <dgm:presLayoutVars>
          <dgm:bulletEnabled val="1"/>
        </dgm:presLayoutVars>
      </dgm:prSet>
      <dgm:spPr/>
    </dgm:pt>
    <dgm:pt modelId="{F603116E-6283-47DC-BF1F-E1873B3D846A}" type="pres">
      <dgm:prSet presAssocID="{4A9F5246-B350-4BFD-B0DF-6132EE410BB5}" presName="sibTrans" presStyleCnt="0"/>
      <dgm:spPr/>
    </dgm:pt>
    <dgm:pt modelId="{7CA2308A-0040-43B1-9358-E3AEFF39E55E}" type="pres">
      <dgm:prSet presAssocID="{E8F2D828-7A81-4F56-8A48-12CB9D96DC14}" presName="node" presStyleLbl="alignAccFollowNode1" presStyleIdx="5" presStyleCnt="12">
        <dgm:presLayoutVars>
          <dgm:bulletEnabled val="1"/>
        </dgm:presLayoutVars>
      </dgm:prSet>
      <dgm:spPr/>
    </dgm:pt>
    <dgm:pt modelId="{A93B2CE1-4F0E-4931-81D2-246DCC8785DF}" type="pres">
      <dgm:prSet presAssocID="{8ED92E66-6407-44FD-921E-FE84F85EC276}" presName="vSp" presStyleCnt="0"/>
      <dgm:spPr/>
    </dgm:pt>
    <dgm:pt modelId="{D6AC80F9-0254-4E57-B0F7-8142BAAA4E0F}" type="pres">
      <dgm:prSet presAssocID="{C2F9F271-64B0-41D6-A7D5-27382FD51ABF}" presName="horFlow" presStyleCnt="0"/>
      <dgm:spPr/>
    </dgm:pt>
    <dgm:pt modelId="{94FBA5BC-C6BE-4CFB-AAFE-632C3D6BA861}" type="pres">
      <dgm:prSet presAssocID="{C2F9F271-64B0-41D6-A7D5-27382FD51ABF}" presName="bigChev" presStyleLbl="node1" presStyleIdx="1" presStyleCnt="2"/>
      <dgm:spPr/>
    </dgm:pt>
    <dgm:pt modelId="{CB837D01-7DEE-4319-88B9-DD2C38262BA8}" type="pres">
      <dgm:prSet presAssocID="{9F35A48C-E748-4B82-ABA5-E04DC5303289}" presName="parTrans" presStyleCnt="0"/>
      <dgm:spPr/>
    </dgm:pt>
    <dgm:pt modelId="{BA82D5BB-39AE-42EB-BE1E-695C631B75F6}" type="pres">
      <dgm:prSet presAssocID="{8110FF86-ECF1-4B51-AB45-9F942DBC9AC0}" presName="node" presStyleLbl="alignAccFollowNode1" presStyleIdx="6" presStyleCnt="12">
        <dgm:presLayoutVars>
          <dgm:bulletEnabled val="1"/>
        </dgm:presLayoutVars>
      </dgm:prSet>
      <dgm:spPr/>
    </dgm:pt>
    <dgm:pt modelId="{8947C428-993F-475D-838D-52BA21678FDC}" type="pres">
      <dgm:prSet presAssocID="{361BD2E7-5210-4588-A684-D897488C591E}" presName="sibTrans" presStyleCnt="0"/>
      <dgm:spPr/>
    </dgm:pt>
    <dgm:pt modelId="{9E64F5DB-0B5E-4FD6-9BAE-3992EC1EB009}" type="pres">
      <dgm:prSet presAssocID="{FC465601-FED4-4F1A-8D4A-98EADE87D9CF}" presName="node" presStyleLbl="alignAccFollowNode1" presStyleIdx="7" presStyleCnt="12">
        <dgm:presLayoutVars>
          <dgm:bulletEnabled val="1"/>
        </dgm:presLayoutVars>
      </dgm:prSet>
      <dgm:spPr/>
    </dgm:pt>
    <dgm:pt modelId="{C5A372D0-9ED9-47DE-88EE-3EE18038C7DE}" type="pres">
      <dgm:prSet presAssocID="{1052A0B4-A1B5-4FE9-AF36-059001C444E0}" presName="sibTrans" presStyleCnt="0"/>
      <dgm:spPr/>
    </dgm:pt>
    <dgm:pt modelId="{B041A7D8-4560-4EF1-9763-213F59725A7E}" type="pres">
      <dgm:prSet presAssocID="{F4CF6695-2A42-4DCD-AF4B-5D6873A86569}" presName="node" presStyleLbl="alignAccFollowNode1" presStyleIdx="8" presStyleCnt="12">
        <dgm:presLayoutVars>
          <dgm:bulletEnabled val="1"/>
        </dgm:presLayoutVars>
      </dgm:prSet>
      <dgm:spPr/>
    </dgm:pt>
    <dgm:pt modelId="{6C315F29-0D5D-47C9-9579-726300F33FE8}" type="pres">
      <dgm:prSet presAssocID="{F93D65F4-4415-4C60-9667-DD4DC8446665}" presName="sibTrans" presStyleCnt="0"/>
      <dgm:spPr/>
    </dgm:pt>
    <dgm:pt modelId="{067CBF43-7801-49FD-994E-7E4EB2B8E06C}" type="pres">
      <dgm:prSet presAssocID="{4F10CD46-D03C-4C30-9A61-B3AAEF34C8B6}" presName="node" presStyleLbl="alignAccFollowNode1" presStyleIdx="9" presStyleCnt="12">
        <dgm:presLayoutVars>
          <dgm:bulletEnabled val="1"/>
        </dgm:presLayoutVars>
      </dgm:prSet>
      <dgm:spPr/>
    </dgm:pt>
    <dgm:pt modelId="{2F0B63A0-C386-4D3B-8A19-145517FFEE62}" type="pres">
      <dgm:prSet presAssocID="{0EC0398B-E253-4636-9E1E-BBDA4D07F5E0}" presName="sibTrans" presStyleCnt="0"/>
      <dgm:spPr/>
    </dgm:pt>
    <dgm:pt modelId="{C07FEBDB-C1F3-41EF-AD6C-EABA431EB521}" type="pres">
      <dgm:prSet presAssocID="{64201C47-DAED-4B5A-AEBC-D5075DCD1BF7}" presName="node" presStyleLbl="alignAccFollowNode1" presStyleIdx="10" presStyleCnt="12">
        <dgm:presLayoutVars>
          <dgm:bulletEnabled val="1"/>
        </dgm:presLayoutVars>
      </dgm:prSet>
      <dgm:spPr/>
    </dgm:pt>
    <dgm:pt modelId="{7A3C5DF4-C4A2-4336-893A-5ED7605D0B68}" type="pres">
      <dgm:prSet presAssocID="{68C840C4-C838-466D-BCAE-A53441EF6EE5}" presName="sibTrans" presStyleCnt="0"/>
      <dgm:spPr/>
    </dgm:pt>
    <dgm:pt modelId="{89883161-4AC0-43EF-A757-DF79B756FAB4}" type="pres">
      <dgm:prSet presAssocID="{C2A6241B-A60A-40A6-A332-CA1B953C0B89}" presName="node" presStyleLbl="alignAccFollowNode1" presStyleIdx="11" presStyleCnt="12">
        <dgm:presLayoutVars>
          <dgm:bulletEnabled val="1"/>
        </dgm:presLayoutVars>
      </dgm:prSet>
      <dgm:spPr/>
    </dgm:pt>
  </dgm:ptLst>
  <dgm:cxnLst>
    <dgm:cxn modelId="{2B2D3F2A-C509-47F3-A93F-0E87F7DBCDAD}" type="presOf" srcId="{E64BE0B1-C71C-4CFD-9E9C-4E40E5B91C9D}" destId="{B4AA8CBE-2637-49F4-8D4B-18E5DC70FFEB}" srcOrd="0" destOrd="0" presId="urn:microsoft.com/office/officeart/2005/8/layout/lProcess3"/>
    <dgm:cxn modelId="{6C4A962B-AC5A-4770-BDF1-8202C049EC05}" type="presOf" srcId="{D9525DC3-C28F-4151-9ACF-8100344CEE69}" destId="{6A586E54-E152-4EA2-B9E8-BF172B3BB227}" srcOrd="0" destOrd="0" presId="urn:microsoft.com/office/officeart/2005/8/layout/lProcess3"/>
    <dgm:cxn modelId="{967FD62E-D9F1-4340-A769-D0F786685E66}" type="presOf" srcId="{4F10CD46-D03C-4C30-9A61-B3AAEF34C8B6}" destId="{067CBF43-7801-49FD-994E-7E4EB2B8E06C}" srcOrd="0" destOrd="0" presId="urn:microsoft.com/office/officeart/2005/8/layout/lProcess3"/>
    <dgm:cxn modelId="{F70FB034-4CA5-4D3F-9B93-168C3C22ADC6}" type="presOf" srcId="{C2A6241B-A60A-40A6-A332-CA1B953C0B89}" destId="{89883161-4AC0-43EF-A757-DF79B756FAB4}" srcOrd="0" destOrd="0" presId="urn:microsoft.com/office/officeart/2005/8/layout/lProcess3"/>
    <dgm:cxn modelId="{B316E536-3497-4AC6-8BE5-C2D0CDC3567B}" srcId="{7B4D74AC-A593-4F73-BCAD-D9C81D9C731F}" destId="{C2F9F271-64B0-41D6-A7D5-27382FD51ABF}" srcOrd="1" destOrd="0" parTransId="{D3037F62-4EF9-437A-B7C5-049CB2AF63A1}" sibTransId="{99B56656-CE0B-4F46-9FA3-2BFB74822A17}"/>
    <dgm:cxn modelId="{ED148039-07A3-418D-884D-CDC4631DC885}" type="presOf" srcId="{FC465601-FED4-4F1A-8D4A-98EADE87D9CF}" destId="{9E64F5DB-0B5E-4FD6-9BAE-3992EC1EB009}" srcOrd="0" destOrd="0" presId="urn:microsoft.com/office/officeart/2005/8/layout/lProcess3"/>
    <dgm:cxn modelId="{7AF1AC3F-3F42-45DF-8D07-EF91AA4C1078}" srcId="{8ED92E66-6407-44FD-921E-FE84F85EC276}" destId="{834E9F12-1B29-4A3E-A0B4-50104DB59D16}" srcOrd="4" destOrd="0" parTransId="{FA0A700E-C1E8-4C30-BF1B-604491B58223}" sibTransId="{4A9F5246-B350-4BFD-B0DF-6132EE410BB5}"/>
    <dgm:cxn modelId="{986D9740-F0CF-4E26-9917-041F21878BAF}" srcId="{C2F9F271-64B0-41D6-A7D5-27382FD51ABF}" destId="{C2A6241B-A60A-40A6-A332-CA1B953C0B89}" srcOrd="5" destOrd="0" parTransId="{5CA04940-3D98-47AD-898B-44D2E359A6A7}" sibTransId="{9883CD46-4361-4A6B-8433-FBDFA9E812B8}"/>
    <dgm:cxn modelId="{FE61AC5F-E51A-47CB-96DE-215AA73DDE50}" type="presOf" srcId="{E8F2D828-7A81-4F56-8A48-12CB9D96DC14}" destId="{7CA2308A-0040-43B1-9358-E3AEFF39E55E}" srcOrd="0" destOrd="0" presId="urn:microsoft.com/office/officeart/2005/8/layout/lProcess3"/>
    <dgm:cxn modelId="{C0D98F4A-9F31-4529-8163-570FACC0F7E1}" srcId="{8ED92E66-6407-44FD-921E-FE84F85EC276}" destId="{9BBDE11D-946C-4141-AFB7-1D98536E8C61}" srcOrd="0" destOrd="0" parTransId="{A8702FA0-5F59-4B93-9076-86ABA84C871F}" sibTransId="{14EDDD95-DEF6-4BBC-9EFB-96E015D1D13A}"/>
    <dgm:cxn modelId="{D2BF8C73-7147-48E6-9E75-E6AC8AE78A83}" type="presOf" srcId="{C2F9F271-64B0-41D6-A7D5-27382FD51ABF}" destId="{94FBA5BC-C6BE-4CFB-AAFE-632C3D6BA861}" srcOrd="0" destOrd="0" presId="urn:microsoft.com/office/officeart/2005/8/layout/lProcess3"/>
    <dgm:cxn modelId="{F0833282-A344-4FE1-A04F-B598E8C85656}" srcId="{8ED92E66-6407-44FD-921E-FE84F85EC276}" destId="{E8F2D828-7A81-4F56-8A48-12CB9D96DC14}" srcOrd="5" destOrd="0" parTransId="{C7318EFD-7BF1-4001-8FFC-AEA316EA996E}" sibTransId="{AA830B94-F7C6-4A20-AA88-13BEE0519FBB}"/>
    <dgm:cxn modelId="{C0A27C8E-5236-4D21-B679-E10F1CD1777A}" type="presOf" srcId="{834E9F12-1B29-4A3E-A0B4-50104DB59D16}" destId="{744E4917-4B35-4A72-8BCD-58516B3775E9}" srcOrd="0" destOrd="0" presId="urn:microsoft.com/office/officeart/2005/8/layout/lProcess3"/>
    <dgm:cxn modelId="{E045F890-30B6-4CC2-8C4C-E3E99CD5C85A}" srcId="{8ED92E66-6407-44FD-921E-FE84F85EC276}" destId="{D9525DC3-C28F-4151-9ACF-8100344CEE69}" srcOrd="3" destOrd="0" parTransId="{EE715F2D-B812-4E68-A453-483BB0DBCB4D}" sibTransId="{482FABEA-B9B6-44D0-B10B-B13666439C16}"/>
    <dgm:cxn modelId="{D04B6CA7-2535-4A2D-991C-2BF79BD1E088}" type="presOf" srcId="{64201C47-DAED-4B5A-AEBC-D5075DCD1BF7}" destId="{C07FEBDB-C1F3-41EF-AD6C-EABA431EB521}" srcOrd="0" destOrd="0" presId="urn:microsoft.com/office/officeart/2005/8/layout/lProcess3"/>
    <dgm:cxn modelId="{26D0BDAB-FEB8-4753-93D9-F5148864893E}" srcId="{C2F9F271-64B0-41D6-A7D5-27382FD51ABF}" destId="{4F10CD46-D03C-4C30-9A61-B3AAEF34C8B6}" srcOrd="3" destOrd="0" parTransId="{F7E32598-0CF6-43C0-A5F1-643CC8BA8349}" sibTransId="{0EC0398B-E253-4636-9E1E-BBDA4D07F5E0}"/>
    <dgm:cxn modelId="{B1DEC0AD-3B55-42AC-83B6-F36E72633E14}" type="presOf" srcId="{8110FF86-ECF1-4B51-AB45-9F942DBC9AC0}" destId="{BA82D5BB-39AE-42EB-BE1E-695C631B75F6}" srcOrd="0" destOrd="0" presId="urn:microsoft.com/office/officeart/2005/8/layout/lProcess3"/>
    <dgm:cxn modelId="{074717B5-A1F6-46AE-9A72-7074EBDBE773}" srcId="{7B4D74AC-A593-4F73-BCAD-D9C81D9C731F}" destId="{8ED92E66-6407-44FD-921E-FE84F85EC276}" srcOrd="0" destOrd="0" parTransId="{7864B6C8-DD17-4FCE-80EB-5EDB9A70C7D3}" sibTransId="{73DE67CA-BEDE-4D30-81CD-3C68A3DAFA44}"/>
    <dgm:cxn modelId="{BF3598BC-F68C-488D-B351-CAAC28E7FB19}" srcId="{C2F9F271-64B0-41D6-A7D5-27382FD51ABF}" destId="{64201C47-DAED-4B5A-AEBC-D5075DCD1BF7}" srcOrd="4" destOrd="0" parTransId="{92B7BFF8-44A0-452E-91F9-968C8BA15E78}" sibTransId="{68C840C4-C838-466D-BCAE-A53441EF6EE5}"/>
    <dgm:cxn modelId="{B8B22BC8-4793-4858-859E-156DD54F4456}" type="presOf" srcId="{7B4D74AC-A593-4F73-BCAD-D9C81D9C731F}" destId="{6D95DF3F-EADC-4484-87EA-FADFFEF8963B}" srcOrd="0" destOrd="0" presId="urn:microsoft.com/office/officeart/2005/8/layout/lProcess3"/>
    <dgm:cxn modelId="{652C8BCC-AEF2-4E2D-AAAF-9325524A7509}" type="presOf" srcId="{65B7FAF7-4262-4354-889F-86391751D0CE}" destId="{E76D64D2-A9E1-49C2-8DE1-C0B744CA3EE9}" srcOrd="0" destOrd="0" presId="urn:microsoft.com/office/officeart/2005/8/layout/lProcess3"/>
    <dgm:cxn modelId="{ADE6D5CE-D221-4FDB-ABCA-AEB3610AC6E9}" srcId="{8ED92E66-6407-44FD-921E-FE84F85EC276}" destId="{65B7FAF7-4262-4354-889F-86391751D0CE}" srcOrd="1" destOrd="0" parTransId="{B972FC22-4B07-4D51-A4BE-74F9A3373B35}" sibTransId="{657C235A-7275-466C-8DA1-5CD27F5E1614}"/>
    <dgm:cxn modelId="{A75047D1-761B-44AF-B775-941C436B09A1}" srcId="{C2F9F271-64B0-41D6-A7D5-27382FD51ABF}" destId="{F4CF6695-2A42-4DCD-AF4B-5D6873A86569}" srcOrd="2" destOrd="0" parTransId="{7C3F3254-A031-4EC9-BB20-4EE4EB63F957}" sibTransId="{F93D65F4-4415-4C60-9667-DD4DC8446665}"/>
    <dgm:cxn modelId="{81438ED4-35E4-442B-BBF2-DD95D007880F}" srcId="{C2F9F271-64B0-41D6-A7D5-27382FD51ABF}" destId="{FC465601-FED4-4F1A-8D4A-98EADE87D9CF}" srcOrd="1" destOrd="0" parTransId="{3C83BB60-F3DF-4C8C-A36F-1F102E840D5D}" sibTransId="{1052A0B4-A1B5-4FE9-AF36-059001C444E0}"/>
    <dgm:cxn modelId="{B136B8E7-58E2-473B-BE10-0E3E2A29D5D1}" type="presOf" srcId="{F4CF6695-2A42-4DCD-AF4B-5D6873A86569}" destId="{B041A7D8-4560-4EF1-9763-213F59725A7E}" srcOrd="0" destOrd="0" presId="urn:microsoft.com/office/officeart/2005/8/layout/lProcess3"/>
    <dgm:cxn modelId="{C3EFB7E8-34C0-4E49-8F1E-04054930394C}" srcId="{8ED92E66-6407-44FD-921E-FE84F85EC276}" destId="{E64BE0B1-C71C-4CFD-9E9C-4E40E5B91C9D}" srcOrd="2" destOrd="0" parTransId="{C311E722-17ED-4412-9F8A-C92D8E90E9EB}" sibTransId="{9A70F99C-0FC6-44E2-B98C-AED58C942E65}"/>
    <dgm:cxn modelId="{821F55E9-FA49-4BB6-A33D-D8C3168FFC44}" srcId="{C2F9F271-64B0-41D6-A7D5-27382FD51ABF}" destId="{8110FF86-ECF1-4B51-AB45-9F942DBC9AC0}" srcOrd="0" destOrd="0" parTransId="{9F35A48C-E748-4B82-ABA5-E04DC5303289}" sibTransId="{361BD2E7-5210-4588-A684-D897488C591E}"/>
    <dgm:cxn modelId="{37B4A5F9-C268-4E57-80CA-7E4124313F02}" type="presOf" srcId="{8ED92E66-6407-44FD-921E-FE84F85EC276}" destId="{53587B7A-CE83-4C53-8A75-DBF752593546}" srcOrd="0" destOrd="0" presId="urn:microsoft.com/office/officeart/2005/8/layout/lProcess3"/>
    <dgm:cxn modelId="{3A60F2FC-6BE1-46CA-938A-162E25303ED6}" type="presOf" srcId="{9BBDE11D-946C-4141-AFB7-1D98536E8C61}" destId="{7043D3F6-DA2C-4993-AFDC-234B2F74DB3E}" srcOrd="0" destOrd="0" presId="urn:microsoft.com/office/officeart/2005/8/layout/lProcess3"/>
    <dgm:cxn modelId="{85638B2D-077F-4F7D-92A8-3B443022417E}" type="presParOf" srcId="{6D95DF3F-EADC-4484-87EA-FADFFEF8963B}" destId="{72351675-A75A-418F-B54D-75582005E322}" srcOrd="0" destOrd="0" presId="urn:microsoft.com/office/officeart/2005/8/layout/lProcess3"/>
    <dgm:cxn modelId="{705BF04B-31EC-4D86-9E00-6F936900B163}" type="presParOf" srcId="{72351675-A75A-418F-B54D-75582005E322}" destId="{53587B7A-CE83-4C53-8A75-DBF752593546}" srcOrd="0" destOrd="0" presId="urn:microsoft.com/office/officeart/2005/8/layout/lProcess3"/>
    <dgm:cxn modelId="{24304B89-48DE-4425-94FA-911F651751A5}" type="presParOf" srcId="{72351675-A75A-418F-B54D-75582005E322}" destId="{DEC20D1B-D52A-443F-91F5-11328299A612}" srcOrd="1" destOrd="0" presId="urn:microsoft.com/office/officeart/2005/8/layout/lProcess3"/>
    <dgm:cxn modelId="{15910B1F-52A4-430B-8D0D-BA82299C9048}" type="presParOf" srcId="{72351675-A75A-418F-B54D-75582005E322}" destId="{7043D3F6-DA2C-4993-AFDC-234B2F74DB3E}" srcOrd="2" destOrd="0" presId="urn:microsoft.com/office/officeart/2005/8/layout/lProcess3"/>
    <dgm:cxn modelId="{31BF6832-8648-418C-BDB6-9818D26DCEF6}" type="presParOf" srcId="{72351675-A75A-418F-B54D-75582005E322}" destId="{B2A5AB40-E594-4E8C-8D2D-BA21171A15E1}" srcOrd="3" destOrd="0" presId="urn:microsoft.com/office/officeart/2005/8/layout/lProcess3"/>
    <dgm:cxn modelId="{76F4406B-FB3C-4E5D-AB16-93C76A64C2F3}" type="presParOf" srcId="{72351675-A75A-418F-B54D-75582005E322}" destId="{E76D64D2-A9E1-49C2-8DE1-C0B744CA3EE9}" srcOrd="4" destOrd="0" presId="urn:microsoft.com/office/officeart/2005/8/layout/lProcess3"/>
    <dgm:cxn modelId="{E40CD269-2D23-47E7-A979-BDFF22963AED}" type="presParOf" srcId="{72351675-A75A-418F-B54D-75582005E322}" destId="{8905A38E-6FFD-4BD8-8B96-184FF8131D9E}" srcOrd="5" destOrd="0" presId="urn:microsoft.com/office/officeart/2005/8/layout/lProcess3"/>
    <dgm:cxn modelId="{D25FAD21-F818-42DE-94FB-AF0973FEED89}" type="presParOf" srcId="{72351675-A75A-418F-B54D-75582005E322}" destId="{B4AA8CBE-2637-49F4-8D4B-18E5DC70FFEB}" srcOrd="6" destOrd="0" presId="urn:microsoft.com/office/officeart/2005/8/layout/lProcess3"/>
    <dgm:cxn modelId="{7D0FDBD5-DBBF-4E21-9531-E5508BCD39D0}" type="presParOf" srcId="{72351675-A75A-418F-B54D-75582005E322}" destId="{7A8D687B-31A3-4C84-B4DD-D0B49EA206D7}" srcOrd="7" destOrd="0" presId="urn:microsoft.com/office/officeart/2005/8/layout/lProcess3"/>
    <dgm:cxn modelId="{95EA95B4-5F69-451E-9AB2-98DA38B8EE4D}" type="presParOf" srcId="{72351675-A75A-418F-B54D-75582005E322}" destId="{6A586E54-E152-4EA2-B9E8-BF172B3BB227}" srcOrd="8" destOrd="0" presId="urn:microsoft.com/office/officeart/2005/8/layout/lProcess3"/>
    <dgm:cxn modelId="{9E1F0FA7-D839-4504-A803-920B09897F96}" type="presParOf" srcId="{72351675-A75A-418F-B54D-75582005E322}" destId="{028E169C-4FAA-4F1B-A952-7752EA06469C}" srcOrd="9" destOrd="0" presId="urn:microsoft.com/office/officeart/2005/8/layout/lProcess3"/>
    <dgm:cxn modelId="{A945782C-A65E-463C-8FFD-8BC684208C54}" type="presParOf" srcId="{72351675-A75A-418F-B54D-75582005E322}" destId="{744E4917-4B35-4A72-8BCD-58516B3775E9}" srcOrd="10" destOrd="0" presId="urn:microsoft.com/office/officeart/2005/8/layout/lProcess3"/>
    <dgm:cxn modelId="{410D5BE8-D532-4562-88C1-3D8D870AF370}" type="presParOf" srcId="{72351675-A75A-418F-B54D-75582005E322}" destId="{F603116E-6283-47DC-BF1F-E1873B3D846A}" srcOrd="11" destOrd="0" presId="urn:microsoft.com/office/officeart/2005/8/layout/lProcess3"/>
    <dgm:cxn modelId="{78B210E5-7081-4937-AD2D-393EBF55DBDD}" type="presParOf" srcId="{72351675-A75A-418F-B54D-75582005E322}" destId="{7CA2308A-0040-43B1-9358-E3AEFF39E55E}" srcOrd="12" destOrd="0" presId="urn:microsoft.com/office/officeart/2005/8/layout/lProcess3"/>
    <dgm:cxn modelId="{959B25F9-E3F3-463D-9CC2-AA3B40F74FB5}" type="presParOf" srcId="{6D95DF3F-EADC-4484-87EA-FADFFEF8963B}" destId="{A93B2CE1-4F0E-4931-81D2-246DCC8785DF}" srcOrd="1" destOrd="0" presId="urn:microsoft.com/office/officeart/2005/8/layout/lProcess3"/>
    <dgm:cxn modelId="{2C6243D0-B198-49F0-8026-579BC7E7E6F8}" type="presParOf" srcId="{6D95DF3F-EADC-4484-87EA-FADFFEF8963B}" destId="{D6AC80F9-0254-4E57-B0F7-8142BAAA4E0F}" srcOrd="2" destOrd="0" presId="urn:microsoft.com/office/officeart/2005/8/layout/lProcess3"/>
    <dgm:cxn modelId="{201D6AAF-DBF1-4ABE-BAD3-B42A5CEAEBFE}" type="presParOf" srcId="{D6AC80F9-0254-4E57-B0F7-8142BAAA4E0F}" destId="{94FBA5BC-C6BE-4CFB-AAFE-632C3D6BA861}" srcOrd="0" destOrd="0" presId="urn:microsoft.com/office/officeart/2005/8/layout/lProcess3"/>
    <dgm:cxn modelId="{484FABC5-F0DD-413A-ABE4-810F9F307E64}" type="presParOf" srcId="{D6AC80F9-0254-4E57-B0F7-8142BAAA4E0F}" destId="{CB837D01-7DEE-4319-88B9-DD2C38262BA8}" srcOrd="1" destOrd="0" presId="urn:microsoft.com/office/officeart/2005/8/layout/lProcess3"/>
    <dgm:cxn modelId="{7C05BACB-C344-4F4D-8F24-88E0129379ED}" type="presParOf" srcId="{D6AC80F9-0254-4E57-B0F7-8142BAAA4E0F}" destId="{BA82D5BB-39AE-42EB-BE1E-695C631B75F6}" srcOrd="2" destOrd="0" presId="urn:microsoft.com/office/officeart/2005/8/layout/lProcess3"/>
    <dgm:cxn modelId="{961DFF79-8E7E-4FBB-AE80-D98C72A0B809}" type="presParOf" srcId="{D6AC80F9-0254-4E57-B0F7-8142BAAA4E0F}" destId="{8947C428-993F-475D-838D-52BA21678FDC}" srcOrd="3" destOrd="0" presId="urn:microsoft.com/office/officeart/2005/8/layout/lProcess3"/>
    <dgm:cxn modelId="{B1A19BCC-B0DA-4255-A980-F8F02301A40E}" type="presParOf" srcId="{D6AC80F9-0254-4E57-B0F7-8142BAAA4E0F}" destId="{9E64F5DB-0B5E-4FD6-9BAE-3992EC1EB009}" srcOrd="4" destOrd="0" presId="urn:microsoft.com/office/officeart/2005/8/layout/lProcess3"/>
    <dgm:cxn modelId="{E6DACB26-160C-4FAC-A7C6-A2020ED7346E}" type="presParOf" srcId="{D6AC80F9-0254-4E57-B0F7-8142BAAA4E0F}" destId="{C5A372D0-9ED9-47DE-88EE-3EE18038C7DE}" srcOrd="5" destOrd="0" presId="urn:microsoft.com/office/officeart/2005/8/layout/lProcess3"/>
    <dgm:cxn modelId="{0D365F11-4626-42A4-AE02-792603A48BF9}" type="presParOf" srcId="{D6AC80F9-0254-4E57-B0F7-8142BAAA4E0F}" destId="{B041A7D8-4560-4EF1-9763-213F59725A7E}" srcOrd="6" destOrd="0" presId="urn:microsoft.com/office/officeart/2005/8/layout/lProcess3"/>
    <dgm:cxn modelId="{3F30AD4A-08F2-47F4-A59A-0D1ED035D593}" type="presParOf" srcId="{D6AC80F9-0254-4E57-B0F7-8142BAAA4E0F}" destId="{6C315F29-0D5D-47C9-9579-726300F33FE8}" srcOrd="7" destOrd="0" presId="urn:microsoft.com/office/officeart/2005/8/layout/lProcess3"/>
    <dgm:cxn modelId="{1843A572-FB9A-4F94-A892-CDA5FC1C931C}" type="presParOf" srcId="{D6AC80F9-0254-4E57-B0F7-8142BAAA4E0F}" destId="{067CBF43-7801-49FD-994E-7E4EB2B8E06C}" srcOrd="8" destOrd="0" presId="urn:microsoft.com/office/officeart/2005/8/layout/lProcess3"/>
    <dgm:cxn modelId="{F2B9EE35-FC58-4723-A5BA-D6D67E82BCDE}" type="presParOf" srcId="{D6AC80F9-0254-4E57-B0F7-8142BAAA4E0F}" destId="{2F0B63A0-C386-4D3B-8A19-145517FFEE62}" srcOrd="9" destOrd="0" presId="urn:microsoft.com/office/officeart/2005/8/layout/lProcess3"/>
    <dgm:cxn modelId="{8C6AF983-710D-4B2A-AD0D-0F6B172256F7}" type="presParOf" srcId="{D6AC80F9-0254-4E57-B0F7-8142BAAA4E0F}" destId="{C07FEBDB-C1F3-41EF-AD6C-EABA431EB521}" srcOrd="10" destOrd="0" presId="urn:microsoft.com/office/officeart/2005/8/layout/lProcess3"/>
    <dgm:cxn modelId="{6415000C-7BE1-4E7E-B5F1-F6848DD8CB24}" type="presParOf" srcId="{D6AC80F9-0254-4E57-B0F7-8142BAAA4E0F}" destId="{7A3C5DF4-C4A2-4336-893A-5ED7605D0B68}" srcOrd="11" destOrd="0" presId="urn:microsoft.com/office/officeart/2005/8/layout/lProcess3"/>
    <dgm:cxn modelId="{287BD202-AD66-4DF2-B0EB-1A9DFB639FD5}" type="presParOf" srcId="{D6AC80F9-0254-4E57-B0F7-8142BAAA4E0F}" destId="{89883161-4AC0-43EF-A757-DF79B756FAB4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9/3/layout/PieProces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CB01CF51-F723-4F8D-80F7-D236155D2300}" type="pres">
      <dgm:prSet presAssocID="{CF9055CF-8DEB-4A02-949A-DE72B6AC5D3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8BC21FD-556C-40FC-81CC-FBE0FB65A039}" type="pres">
      <dgm:prSet presAssocID="{082E8A29-955A-4C7C-A174-3E9DCD4DC89B}" presName="ParentComposite" presStyleCnt="0"/>
      <dgm:spPr/>
    </dgm:pt>
    <dgm:pt modelId="{8ED7BCA2-C1D0-4998-9B75-278A1B905C47}" type="pres">
      <dgm:prSet presAssocID="{082E8A29-955A-4C7C-A174-3E9DCD4DC89B}" presName="Chord" presStyleLbl="bgShp" presStyleIdx="0" presStyleCnt="4"/>
      <dgm:spPr/>
    </dgm:pt>
    <dgm:pt modelId="{59596444-DE5B-470F-9D02-95BA2AD06BDF}" type="pres">
      <dgm:prSet presAssocID="{082E8A29-955A-4C7C-A174-3E9DCD4DC89B}" presName="Pie" presStyleLbl="alignNode1" presStyleIdx="0" presStyleCnt="4"/>
      <dgm:spPr/>
    </dgm:pt>
    <dgm:pt modelId="{3738601E-7288-4CE8-B6B3-708FCF66B198}" type="pres">
      <dgm:prSet presAssocID="{082E8A29-955A-4C7C-A174-3E9DCD4DC89B}" presName="Parent" presStyleLbl="revTx" presStyleIdx="0" presStyleCnt="8">
        <dgm:presLayoutVars>
          <dgm:chMax val="1"/>
          <dgm:chPref val="1"/>
          <dgm:bulletEnabled val="1"/>
        </dgm:presLayoutVars>
      </dgm:prSet>
      <dgm:spPr/>
    </dgm:pt>
    <dgm:pt modelId="{5C7566F6-C13E-4509-A9A7-CD09BAF0870E}" type="pres">
      <dgm:prSet presAssocID="{D5C26250-A06D-4B41-BC14-92648809C21F}" presName="negSibTrans" presStyleCnt="0"/>
      <dgm:spPr/>
    </dgm:pt>
    <dgm:pt modelId="{C26315DD-2D54-4476-8280-736218FB378C}" type="pres">
      <dgm:prSet presAssocID="{082E8A29-955A-4C7C-A174-3E9DCD4DC89B}" presName="composite" presStyleCnt="0"/>
      <dgm:spPr/>
    </dgm:pt>
    <dgm:pt modelId="{2D1C1CB8-58C2-46AC-93F8-7D14C8828C6D}" type="pres">
      <dgm:prSet presAssocID="{082E8A29-955A-4C7C-A174-3E9DCD4DC89B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388B3605-5608-4D75-A447-2786C48796D3}" type="pres">
      <dgm:prSet presAssocID="{C2176686-D23E-48EB-9D1B-1A1B46236638}" presName="sibTrans" presStyleCnt="0"/>
      <dgm:spPr/>
    </dgm:pt>
    <dgm:pt modelId="{2F1A9009-F98C-419B-9DD1-0E1C5E2F45A4}" type="pres">
      <dgm:prSet presAssocID="{B6E26FFC-9977-4BBC-BEC7-3D6B63754E52}" presName="ParentComposite" presStyleCnt="0"/>
      <dgm:spPr/>
    </dgm:pt>
    <dgm:pt modelId="{13A57D11-4E37-4805-8691-A175E10E868B}" type="pres">
      <dgm:prSet presAssocID="{B6E26FFC-9977-4BBC-BEC7-3D6B63754E52}" presName="Chord" presStyleLbl="bgShp" presStyleIdx="1" presStyleCnt="4"/>
      <dgm:spPr/>
    </dgm:pt>
    <dgm:pt modelId="{5678EE1E-BA84-41B0-894E-505B199402B8}" type="pres">
      <dgm:prSet presAssocID="{B6E26FFC-9977-4BBC-BEC7-3D6B63754E52}" presName="Pie" presStyleLbl="alignNode1" presStyleIdx="1" presStyleCnt="4"/>
      <dgm:spPr/>
    </dgm:pt>
    <dgm:pt modelId="{BC4B5C02-E286-4891-A251-DC2B2E3F436B}" type="pres">
      <dgm:prSet presAssocID="{B6E26FFC-9977-4BBC-BEC7-3D6B63754E52}" presName="Parent" presStyleLbl="revTx" presStyleIdx="2" presStyleCnt="8">
        <dgm:presLayoutVars>
          <dgm:chMax val="1"/>
          <dgm:chPref val="1"/>
          <dgm:bulletEnabled val="1"/>
        </dgm:presLayoutVars>
      </dgm:prSet>
      <dgm:spPr/>
    </dgm:pt>
    <dgm:pt modelId="{28E47D28-1AC9-4674-BF31-83CBB825DA83}" type="pres">
      <dgm:prSet presAssocID="{3640B940-6901-481F-ADF7-6B77DEEED764}" presName="negSibTrans" presStyleCnt="0"/>
      <dgm:spPr/>
    </dgm:pt>
    <dgm:pt modelId="{DB5212A8-CDC7-4610-88D7-C245602727FC}" type="pres">
      <dgm:prSet presAssocID="{B6E26FFC-9977-4BBC-BEC7-3D6B63754E52}" presName="composite" presStyleCnt="0"/>
      <dgm:spPr/>
    </dgm:pt>
    <dgm:pt modelId="{AD586D5E-6D5D-4C38-A2CC-FCF6A2523532}" type="pres">
      <dgm:prSet presAssocID="{B6E26FFC-9977-4BBC-BEC7-3D6B63754E5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63F744B1-319A-47E4-B03C-7B9910615014}" type="pres">
      <dgm:prSet presAssocID="{48634C00-2335-4923-9072-EB7482323D9C}" presName="sibTrans" presStyleCnt="0"/>
      <dgm:spPr/>
    </dgm:pt>
    <dgm:pt modelId="{3069745A-B63C-4A18-9A3A-7AFB83869B86}" type="pres">
      <dgm:prSet presAssocID="{6D0E5D9F-7263-4526-A227-51301233F549}" presName="ParentComposite" presStyleCnt="0"/>
      <dgm:spPr/>
    </dgm:pt>
    <dgm:pt modelId="{23B3ED49-A8DF-469D-9786-48B701A5EF23}" type="pres">
      <dgm:prSet presAssocID="{6D0E5D9F-7263-4526-A227-51301233F549}" presName="Chord" presStyleLbl="bgShp" presStyleIdx="2" presStyleCnt="4"/>
      <dgm:spPr/>
    </dgm:pt>
    <dgm:pt modelId="{966F4581-CA55-495D-A121-EB41790B682F}" type="pres">
      <dgm:prSet presAssocID="{6D0E5D9F-7263-4526-A227-51301233F549}" presName="Pie" presStyleLbl="alignNode1" presStyleIdx="2" presStyleCnt="4"/>
      <dgm:spPr/>
    </dgm:pt>
    <dgm:pt modelId="{CA9AEAE3-E1C9-456F-BBFA-1FA519C78A4E}" type="pres">
      <dgm:prSet presAssocID="{6D0E5D9F-7263-4526-A227-51301233F549}" presName="Parent" presStyleLbl="revTx" presStyleIdx="4" presStyleCnt="8">
        <dgm:presLayoutVars>
          <dgm:chMax val="1"/>
          <dgm:chPref val="1"/>
          <dgm:bulletEnabled val="1"/>
        </dgm:presLayoutVars>
      </dgm:prSet>
      <dgm:spPr/>
    </dgm:pt>
    <dgm:pt modelId="{4059FA52-BA29-436C-B01E-F625A31B39D5}" type="pres">
      <dgm:prSet presAssocID="{6C9440D0-8847-40C0-98BC-2B5EA5745C3A}" presName="negSibTrans" presStyleCnt="0"/>
      <dgm:spPr/>
    </dgm:pt>
    <dgm:pt modelId="{D61A1E74-1A3F-423B-B020-3BA19056AA68}" type="pres">
      <dgm:prSet presAssocID="{6D0E5D9F-7263-4526-A227-51301233F549}" presName="composite" presStyleCnt="0"/>
      <dgm:spPr/>
    </dgm:pt>
    <dgm:pt modelId="{986877C7-5555-4471-A423-DCAF7AEC96DE}" type="pres">
      <dgm:prSet presAssocID="{6D0E5D9F-7263-4526-A227-51301233F5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CF3F78D-59EA-412D-A1D1-233489C3EBF6}" type="pres">
      <dgm:prSet presAssocID="{DE289E29-1989-4D8E-8AA6-F030105B3F13}" presName="sibTrans" presStyleCnt="0"/>
      <dgm:spPr/>
    </dgm:pt>
    <dgm:pt modelId="{BA5B4443-6B78-4A97-8013-721CF4666F24}" type="pres">
      <dgm:prSet presAssocID="{E5E95E82-EF79-43CA-AA86-43B0E1CBCD3F}" presName="ParentComposite" presStyleCnt="0"/>
      <dgm:spPr/>
    </dgm:pt>
    <dgm:pt modelId="{2F91C5D8-3B13-44B4-8C71-0652A1FA3FB4}" type="pres">
      <dgm:prSet presAssocID="{E5E95E82-EF79-43CA-AA86-43B0E1CBCD3F}" presName="Chord" presStyleLbl="bgShp" presStyleIdx="3" presStyleCnt="4"/>
      <dgm:spPr/>
    </dgm:pt>
    <dgm:pt modelId="{EB62602B-5B52-4E2C-86E4-406EDE0E8B5C}" type="pres">
      <dgm:prSet presAssocID="{E5E95E82-EF79-43CA-AA86-43B0E1CBCD3F}" presName="Pie" presStyleLbl="alignNode1" presStyleIdx="3" presStyleCnt="4"/>
      <dgm:spPr/>
    </dgm:pt>
    <dgm:pt modelId="{5A148C6B-0CFB-4CDB-B2E0-0CF7320A2CD8}" type="pres">
      <dgm:prSet presAssocID="{E5E95E82-EF79-43CA-AA86-43B0E1CBCD3F}" presName="Parent" presStyleLbl="revTx" presStyleIdx="6" presStyleCnt="8">
        <dgm:presLayoutVars>
          <dgm:chMax val="1"/>
          <dgm:chPref val="1"/>
          <dgm:bulletEnabled val="1"/>
        </dgm:presLayoutVars>
      </dgm:prSet>
      <dgm:spPr/>
    </dgm:pt>
    <dgm:pt modelId="{97CD814A-57C6-4E77-81D0-DF5F94515A11}" type="pres">
      <dgm:prSet presAssocID="{77756FBB-BF6C-4D78-803E-BCC851F1DA03}" presName="negSibTrans" presStyleCnt="0"/>
      <dgm:spPr/>
    </dgm:pt>
    <dgm:pt modelId="{FA6A02B3-80DA-4CB3-9E0B-AFCEFA744C14}" type="pres">
      <dgm:prSet presAssocID="{E5E95E82-EF79-43CA-AA86-43B0E1CBCD3F}" presName="composite" presStyleCnt="0"/>
      <dgm:spPr/>
    </dgm:pt>
    <dgm:pt modelId="{FDC79394-E0CB-4CB1-9269-8658F340BC8D}" type="pres">
      <dgm:prSet presAssocID="{E5E95E82-EF79-43CA-AA86-43B0E1CBCD3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B055C91B-9D3C-49A8-99B5-F11DA4FEA935}" type="presOf" srcId="{F3256203-D9D1-492A-B801-68C1A32486F0}" destId="{986877C7-5555-4471-A423-DCAF7AEC96DE}" srcOrd="0" destOrd="0" presId="urn:microsoft.com/office/officeart/2009/3/layout/PieProcess"/>
    <dgm:cxn modelId="{56DED42F-8763-49B1-B10F-B89D85A55BA2}" type="presOf" srcId="{422AACC2-0BA9-4098-8E51-7BBB903AF3DB}" destId="{986877C7-5555-4471-A423-DCAF7AEC96DE}" srcOrd="0" destOrd="1" presId="urn:microsoft.com/office/officeart/2009/3/layout/PieProcess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5EF5D55D-D88A-4885-BFBE-B52166978109}" type="presOf" srcId="{6D0E5D9F-7263-4526-A227-51301233F549}" destId="{CA9AEAE3-E1C9-456F-BBFA-1FA519C78A4E}" srcOrd="0" destOrd="0" presId="urn:microsoft.com/office/officeart/2009/3/layout/PieProcess"/>
    <dgm:cxn modelId="{58F02963-6103-4BE1-8EFB-FC841CBFF260}" type="presOf" srcId="{62831651-7C26-466C-BAA4-31EA8D14E47A}" destId="{AD586D5E-6D5D-4C38-A2CC-FCF6A2523532}" srcOrd="0" destOrd="1" presId="urn:microsoft.com/office/officeart/2009/3/layout/PieProcess"/>
    <dgm:cxn modelId="{B011A044-8BC6-4A2F-A46E-FB04D5D0C086}" type="presOf" srcId="{97AFB725-9839-43BA-B026-0DD6AA03AD9C}" destId="{2D1C1CB8-58C2-46AC-93F8-7D14C8828C6D}" srcOrd="0" destOrd="0" presId="urn:microsoft.com/office/officeart/2009/3/layout/PieProcess"/>
    <dgm:cxn modelId="{5CB77846-4F8B-4461-B835-28D27CFCEB72}" type="presOf" srcId="{44B2544A-D122-4B95-A36C-B03D9E272B48}" destId="{AD586D5E-6D5D-4C38-A2CC-FCF6A2523532}" srcOrd="0" destOrd="2" presId="urn:microsoft.com/office/officeart/2009/3/layout/PieProcess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3CE1E068-DAFD-4DED-8F95-3517E57F6221}" type="presOf" srcId="{37A7C994-CC74-44DD-8777-ED6736B35821}" destId="{FDC79394-E0CB-4CB1-9269-8658F340BC8D}" srcOrd="0" destOrd="1" presId="urn:microsoft.com/office/officeart/2009/3/layout/PieProcess"/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3C755D53-78EF-4E69-9076-3238E975E57E}" type="presOf" srcId="{A81358E0-3DE7-41AD-A28C-ABB22548B1F6}" destId="{FDC79394-E0CB-4CB1-9269-8658F340BC8D}" srcOrd="0" destOrd="0" presId="urn:microsoft.com/office/officeart/2009/3/layout/PieProcess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DB859658-33CE-4587-95EE-FB3377C31B44}" type="presOf" srcId="{CBCC21F5-552F-4D39-812E-6FCD4A366F58}" destId="{AD586D5E-6D5D-4C38-A2CC-FCF6A2523532}" srcOrd="0" destOrd="0" presId="urn:microsoft.com/office/officeart/2009/3/layout/PieProcess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7AE93886-F830-46EF-8947-2D3BD71DE3AE}" type="presOf" srcId="{B6E26FFC-9977-4BBC-BEC7-3D6B63754E52}" destId="{BC4B5C02-E286-4891-A251-DC2B2E3F436B}" srcOrd="0" destOrd="0" presId="urn:microsoft.com/office/officeart/2009/3/layout/PieProcess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D2985AA5-A2DA-491D-8D79-7197674A4AB0}" type="presOf" srcId="{082E8A29-955A-4C7C-A174-3E9DCD4DC89B}" destId="{3738601E-7288-4CE8-B6B3-708FCF66B198}" srcOrd="0" destOrd="0" presId="urn:microsoft.com/office/officeart/2009/3/layout/PieProcess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B8464EB7-B7C2-4FAB-8CA2-A7F788408F70}" type="presOf" srcId="{16208C88-5337-4797-9F05-5AC2E7EB8C59}" destId="{986877C7-5555-4471-A423-DCAF7AEC96DE}" srcOrd="0" destOrd="2" presId="urn:microsoft.com/office/officeart/2009/3/layout/PieProcess"/>
    <dgm:cxn modelId="{0F01CEBE-F1E6-459D-8F2E-85505CF54DA8}" type="presOf" srcId="{A97FC57D-50D6-4D43-99C3-06D09820F122}" destId="{2D1C1CB8-58C2-46AC-93F8-7D14C8828C6D}" srcOrd="0" destOrd="2" presId="urn:microsoft.com/office/officeart/2009/3/layout/PieProcess"/>
    <dgm:cxn modelId="{25AF28C0-EE18-4E0F-8B01-F10F3096BC86}" type="presOf" srcId="{B86124A4-14C7-49C7-A342-9B2C2B94980B}" destId="{2D1C1CB8-58C2-46AC-93F8-7D14C8828C6D}" srcOrd="0" destOrd="1" presId="urn:microsoft.com/office/officeart/2009/3/layout/PieProcess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0F5879C4-E67B-4EF6-B34A-7C943703A97C}" type="presOf" srcId="{E5E95E82-EF79-43CA-AA86-43B0E1CBCD3F}" destId="{5A148C6B-0CFB-4CDB-B2E0-0CF7320A2CD8}" srcOrd="0" destOrd="0" presId="urn:microsoft.com/office/officeart/2009/3/layout/PieProcess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B8E8ABDE-9AC8-47CE-A780-378F6122DFF9}" type="presOf" srcId="{CF9055CF-8DEB-4A02-949A-DE72B6AC5D37}" destId="{CB01CF51-F723-4F8D-80F7-D236155D2300}" srcOrd="0" destOrd="0" presId="urn:microsoft.com/office/officeart/2009/3/layout/PieProcess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336B408F-4526-4AED-BDE8-A9C48DA3BCE7}" type="presParOf" srcId="{CB01CF51-F723-4F8D-80F7-D236155D2300}" destId="{C8BC21FD-556C-40FC-81CC-FBE0FB65A039}" srcOrd="0" destOrd="0" presId="urn:microsoft.com/office/officeart/2009/3/layout/PieProcess"/>
    <dgm:cxn modelId="{113764BB-4B9A-497E-B74C-B9898BB87867}" type="presParOf" srcId="{C8BC21FD-556C-40FC-81CC-FBE0FB65A039}" destId="{8ED7BCA2-C1D0-4998-9B75-278A1B905C47}" srcOrd="0" destOrd="0" presId="urn:microsoft.com/office/officeart/2009/3/layout/PieProcess"/>
    <dgm:cxn modelId="{E0B7A688-314E-4B05-9C22-F03775FC6B22}" type="presParOf" srcId="{C8BC21FD-556C-40FC-81CC-FBE0FB65A039}" destId="{59596444-DE5B-470F-9D02-95BA2AD06BDF}" srcOrd="1" destOrd="0" presId="urn:microsoft.com/office/officeart/2009/3/layout/PieProcess"/>
    <dgm:cxn modelId="{D4A517F3-EE9A-47BD-8B50-F472862A5811}" type="presParOf" srcId="{C8BC21FD-556C-40FC-81CC-FBE0FB65A039}" destId="{3738601E-7288-4CE8-B6B3-708FCF66B198}" srcOrd="2" destOrd="0" presId="urn:microsoft.com/office/officeart/2009/3/layout/PieProcess"/>
    <dgm:cxn modelId="{5108A3AA-4B4E-4713-BFA5-A058E121B331}" type="presParOf" srcId="{CB01CF51-F723-4F8D-80F7-D236155D2300}" destId="{5C7566F6-C13E-4509-A9A7-CD09BAF0870E}" srcOrd="1" destOrd="0" presId="urn:microsoft.com/office/officeart/2009/3/layout/PieProcess"/>
    <dgm:cxn modelId="{631D4BC0-A64C-44EE-8E23-EDEE462A811C}" type="presParOf" srcId="{CB01CF51-F723-4F8D-80F7-D236155D2300}" destId="{C26315DD-2D54-4476-8280-736218FB378C}" srcOrd="2" destOrd="0" presId="urn:microsoft.com/office/officeart/2009/3/layout/PieProcess"/>
    <dgm:cxn modelId="{912045D9-7D56-4593-9BFC-AB1C08473288}" type="presParOf" srcId="{C26315DD-2D54-4476-8280-736218FB378C}" destId="{2D1C1CB8-58C2-46AC-93F8-7D14C8828C6D}" srcOrd="0" destOrd="0" presId="urn:microsoft.com/office/officeart/2009/3/layout/PieProcess"/>
    <dgm:cxn modelId="{36E52643-3D7D-4E54-99D6-EDCC47E229E3}" type="presParOf" srcId="{CB01CF51-F723-4F8D-80F7-D236155D2300}" destId="{388B3605-5608-4D75-A447-2786C48796D3}" srcOrd="3" destOrd="0" presId="urn:microsoft.com/office/officeart/2009/3/layout/PieProcess"/>
    <dgm:cxn modelId="{D49EFC42-27D7-4021-AD98-1F4AF67165DF}" type="presParOf" srcId="{CB01CF51-F723-4F8D-80F7-D236155D2300}" destId="{2F1A9009-F98C-419B-9DD1-0E1C5E2F45A4}" srcOrd="4" destOrd="0" presId="urn:microsoft.com/office/officeart/2009/3/layout/PieProcess"/>
    <dgm:cxn modelId="{B74D0218-4E60-43D6-99C9-923516B9CFAC}" type="presParOf" srcId="{2F1A9009-F98C-419B-9DD1-0E1C5E2F45A4}" destId="{13A57D11-4E37-4805-8691-A175E10E868B}" srcOrd="0" destOrd="0" presId="urn:microsoft.com/office/officeart/2009/3/layout/PieProcess"/>
    <dgm:cxn modelId="{AEB30704-3C79-4C12-A77C-B83413AF2392}" type="presParOf" srcId="{2F1A9009-F98C-419B-9DD1-0E1C5E2F45A4}" destId="{5678EE1E-BA84-41B0-894E-505B199402B8}" srcOrd="1" destOrd="0" presId="urn:microsoft.com/office/officeart/2009/3/layout/PieProcess"/>
    <dgm:cxn modelId="{7929A6F6-721B-4B78-976E-B1938DECE96F}" type="presParOf" srcId="{2F1A9009-F98C-419B-9DD1-0E1C5E2F45A4}" destId="{BC4B5C02-E286-4891-A251-DC2B2E3F436B}" srcOrd="2" destOrd="0" presId="urn:microsoft.com/office/officeart/2009/3/layout/PieProcess"/>
    <dgm:cxn modelId="{346D5F11-B98C-4A80-935D-767EBFD0FF39}" type="presParOf" srcId="{CB01CF51-F723-4F8D-80F7-D236155D2300}" destId="{28E47D28-1AC9-4674-BF31-83CBB825DA83}" srcOrd="5" destOrd="0" presId="urn:microsoft.com/office/officeart/2009/3/layout/PieProcess"/>
    <dgm:cxn modelId="{9546A832-087C-4DAE-AF55-A403756AFBFA}" type="presParOf" srcId="{CB01CF51-F723-4F8D-80F7-D236155D2300}" destId="{DB5212A8-CDC7-4610-88D7-C245602727FC}" srcOrd="6" destOrd="0" presId="urn:microsoft.com/office/officeart/2009/3/layout/PieProcess"/>
    <dgm:cxn modelId="{E65ABF6E-7A39-4AE5-887C-C5879E31C2F7}" type="presParOf" srcId="{DB5212A8-CDC7-4610-88D7-C245602727FC}" destId="{AD586D5E-6D5D-4C38-A2CC-FCF6A2523532}" srcOrd="0" destOrd="0" presId="urn:microsoft.com/office/officeart/2009/3/layout/PieProcess"/>
    <dgm:cxn modelId="{A2B1907C-26F9-4A67-863A-5604626CFCEE}" type="presParOf" srcId="{CB01CF51-F723-4F8D-80F7-D236155D2300}" destId="{63F744B1-319A-47E4-B03C-7B9910615014}" srcOrd="7" destOrd="0" presId="urn:microsoft.com/office/officeart/2009/3/layout/PieProcess"/>
    <dgm:cxn modelId="{13171B6C-2B20-4553-945F-C460DAC78059}" type="presParOf" srcId="{CB01CF51-F723-4F8D-80F7-D236155D2300}" destId="{3069745A-B63C-4A18-9A3A-7AFB83869B86}" srcOrd="8" destOrd="0" presId="urn:microsoft.com/office/officeart/2009/3/layout/PieProcess"/>
    <dgm:cxn modelId="{404074D8-0D0A-4E80-AA4C-94591E86C65C}" type="presParOf" srcId="{3069745A-B63C-4A18-9A3A-7AFB83869B86}" destId="{23B3ED49-A8DF-469D-9786-48B701A5EF23}" srcOrd="0" destOrd="0" presId="urn:microsoft.com/office/officeart/2009/3/layout/PieProcess"/>
    <dgm:cxn modelId="{C5A3DA9A-F278-4911-9B2B-2FF77BCC2139}" type="presParOf" srcId="{3069745A-B63C-4A18-9A3A-7AFB83869B86}" destId="{966F4581-CA55-495D-A121-EB41790B682F}" srcOrd="1" destOrd="0" presId="urn:microsoft.com/office/officeart/2009/3/layout/PieProcess"/>
    <dgm:cxn modelId="{42DCC42C-176B-46FF-A1E2-4BFF6E1C1AD0}" type="presParOf" srcId="{3069745A-B63C-4A18-9A3A-7AFB83869B86}" destId="{CA9AEAE3-E1C9-456F-BBFA-1FA519C78A4E}" srcOrd="2" destOrd="0" presId="urn:microsoft.com/office/officeart/2009/3/layout/PieProcess"/>
    <dgm:cxn modelId="{763CA9EF-059F-41AF-9782-20DD9127E296}" type="presParOf" srcId="{CB01CF51-F723-4F8D-80F7-D236155D2300}" destId="{4059FA52-BA29-436C-B01E-F625A31B39D5}" srcOrd="9" destOrd="0" presId="urn:microsoft.com/office/officeart/2009/3/layout/PieProcess"/>
    <dgm:cxn modelId="{8FA17F54-C2A6-443A-B758-BC6183DF34E7}" type="presParOf" srcId="{CB01CF51-F723-4F8D-80F7-D236155D2300}" destId="{D61A1E74-1A3F-423B-B020-3BA19056AA68}" srcOrd="10" destOrd="0" presId="urn:microsoft.com/office/officeart/2009/3/layout/PieProcess"/>
    <dgm:cxn modelId="{5C625B29-C3DB-4A4F-8BF1-4D1704B0C26C}" type="presParOf" srcId="{D61A1E74-1A3F-423B-B020-3BA19056AA68}" destId="{986877C7-5555-4471-A423-DCAF7AEC96DE}" srcOrd="0" destOrd="0" presId="urn:microsoft.com/office/officeart/2009/3/layout/PieProcess"/>
    <dgm:cxn modelId="{9EDAF5F2-E31F-40E6-8071-39B42749902F}" type="presParOf" srcId="{CB01CF51-F723-4F8D-80F7-D236155D2300}" destId="{0CF3F78D-59EA-412D-A1D1-233489C3EBF6}" srcOrd="11" destOrd="0" presId="urn:microsoft.com/office/officeart/2009/3/layout/PieProcess"/>
    <dgm:cxn modelId="{885208D8-148D-43AF-82FB-85259EC91B8C}" type="presParOf" srcId="{CB01CF51-F723-4F8D-80F7-D236155D2300}" destId="{BA5B4443-6B78-4A97-8013-721CF4666F24}" srcOrd="12" destOrd="0" presId="urn:microsoft.com/office/officeart/2009/3/layout/PieProcess"/>
    <dgm:cxn modelId="{0710FDF6-B237-4C81-84CC-2BE6BC4E4EBA}" type="presParOf" srcId="{BA5B4443-6B78-4A97-8013-721CF4666F24}" destId="{2F91C5D8-3B13-44B4-8C71-0652A1FA3FB4}" srcOrd="0" destOrd="0" presId="urn:microsoft.com/office/officeart/2009/3/layout/PieProcess"/>
    <dgm:cxn modelId="{14788F42-D1B4-4E92-B6D9-79779F22D212}" type="presParOf" srcId="{BA5B4443-6B78-4A97-8013-721CF4666F24}" destId="{EB62602B-5B52-4E2C-86E4-406EDE0E8B5C}" srcOrd="1" destOrd="0" presId="urn:microsoft.com/office/officeart/2009/3/layout/PieProcess"/>
    <dgm:cxn modelId="{26748783-5ACE-4C80-8919-FC5D21AE7614}" type="presParOf" srcId="{BA5B4443-6B78-4A97-8013-721CF4666F24}" destId="{5A148C6B-0CFB-4CDB-B2E0-0CF7320A2CD8}" srcOrd="2" destOrd="0" presId="urn:microsoft.com/office/officeart/2009/3/layout/PieProcess"/>
    <dgm:cxn modelId="{7E5BBA92-02E1-4B9B-A52E-CC3F16474DDB}" type="presParOf" srcId="{CB01CF51-F723-4F8D-80F7-D236155D2300}" destId="{97CD814A-57C6-4E77-81D0-DF5F94515A11}" srcOrd="13" destOrd="0" presId="urn:microsoft.com/office/officeart/2009/3/layout/PieProcess"/>
    <dgm:cxn modelId="{B16B036C-2901-44A4-B1DC-EA8053A0DD7D}" type="presParOf" srcId="{CB01CF51-F723-4F8D-80F7-D236155D2300}" destId="{FA6A02B3-80DA-4CB3-9E0B-AFCEFA744C14}" srcOrd="14" destOrd="0" presId="urn:microsoft.com/office/officeart/2009/3/layout/PieProcess"/>
    <dgm:cxn modelId="{0B055DA2-EF81-4A04-AA2E-85FEDA576C06}" type="presParOf" srcId="{FA6A02B3-80DA-4CB3-9E0B-AFCEFA744C14}" destId="{FDC79394-E0CB-4CB1-9269-8658F340BC8D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diagrams.loki3.com/Bracket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3AD46912-AB30-4540-8DF5-67AC1488F01C}" type="pres">
      <dgm:prSet presAssocID="{CF9055CF-8DEB-4A02-949A-DE72B6AC5D37}" presName="Name0" presStyleCnt="0">
        <dgm:presLayoutVars>
          <dgm:dir/>
          <dgm:animLvl val="lvl"/>
          <dgm:resizeHandles val="exact"/>
        </dgm:presLayoutVars>
      </dgm:prSet>
      <dgm:spPr/>
    </dgm:pt>
    <dgm:pt modelId="{45590239-E460-41FB-9748-8B7AA6BC7C54}" type="pres">
      <dgm:prSet presAssocID="{082E8A29-955A-4C7C-A174-3E9DCD4DC89B}" presName="linNode" presStyleCnt="0"/>
      <dgm:spPr/>
    </dgm:pt>
    <dgm:pt modelId="{8F988417-5085-446A-9534-C8E783FFAC0F}" type="pres">
      <dgm:prSet presAssocID="{082E8A29-955A-4C7C-A174-3E9DCD4DC89B}" presName="parTx" presStyleLbl="revTx" presStyleIdx="0" presStyleCnt="4">
        <dgm:presLayoutVars>
          <dgm:chMax val="1"/>
          <dgm:bulletEnabled val="1"/>
        </dgm:presLayoutVars>
      </dgm:prSet>
      <dgm:spPr/>
    </dgm:pt>
    <dgm:pt modelId="{D7B4D69F-D437-4019-A697-900DF3BD4189}" type="pres">
      <dgm:prSet presAssocID="{082E8A29-955A-4C7C-A174-3E9DCD4DC89B}" presName="bracket" presStyleLbl="parChTrans1D1" presStyleIdx="0" presStyleCnt="4"/>
      <dgm:spPr/>
    </dgm:pt>
    <dgm:pt modelId="{58F3DA2A-2F80-4D0C-860E-AB65F54255C6}" type="pres">
      <dgm:prSet presAssocID="{082E8A29-955A-4C7C-A174-3E9DCD4DC89B}" presName="spH" presStyleCnt="0"/>
      <dgm:spPr/>
    </dgm:pt>
    <dgm:pt modelId="{22850625-2192-463E-8187-DBB37B4DEEE5}" type="pres">
      <dgm:prSet presAssocID="{082E8A29-955A-4C7C-A174-3E9DCD4DC89B}" presName="desTx" presStyleLbl="node1" presStyleIdx="0" presStyleCnt="4">
        <dgm:presLayoutVars>
          <dgm:bulletEnabled val="1"/>
        </dgm:presLayoutVars>
      </dgm:prSet>
      <dgm:spPr/>
    </dgm:pt>
    <dgm:pt modelId="{5DD4C92A-2623-4B42-B614-4A2EC37176AB}" type="pres">
      <dgm:prSet presAssocID="{C2176686-D23E-48EB-9D1B-1A1B46236638}" presName="spV" presStyleCnt="0"/>
      <dgm:spPr/>
    </dgm:pt>
    <dgm:pt modelId="{CEFD36D4-F43D-4287-A947-416A1F48D045}" type="pres">
      <dgm:prSet presAssocID="{B6E26FFC-9977-4BBC-BEC7-3D6B63754E52}" presName="linNode" presStyleCnt="0"/>
      <dgm:spPr/>
    </dgm:pt>
    <dgm:pt modelId="{74C582AC-97DE-47F1-B2F7-CEAF5C38053B}" type="pres">
      <dgm:prSet presAssocID="{B6E26FFC-9977-4BBC-BEC7-3D6B63754E52}" presName="parTx" presStyleLbl="revTx" presStyleIdx="1" presStyleCnt="4">
        <dgm:presLayoutVars>
          <dgm:chMax val="1"/>
          <dgm:bulletEnabled val="1"/>
        </dgm:presLayoutVars>
      </dgm:prSet>
      <dgm:spPr/>
    </dgm:pt>
    <dgm:pt modelId="{F913C9B7-04F1-448F-AF8C-2EC806DB40E1}" type="pres">
      <dgm:prSet presAssocID="{B6E26FFC-9977-4BBC-BEC7-3D6B63754E52}" presName="bracket" presStyleLbl="parChTrans1D1" presStyleIdx="1" presStyleCnt="4"/>
      <dgm:spPr/>
    </dgm:pt>
    <dgm:pt modelId="{77469717-6434-4D68-88E8-FEE7196DF771}" type="pres">
      <dgm:prSet presAssocID="{B6E26FFC-9977-4BBC-BEC7-3D6B63754E52}" presName="spH" presStyleCnt="0"/>
      <dgm:spPr/>
    </dgm:pt>
    <dgm:pt modelId="{8A77D6A0-09A8-4728-B3F6-2488D599D736}" type="pres">
      <dgm:prSet presAssocID="{B6E26FFC-9977-4BBC-BEC7-3D6B63754E52}" presName="desTx" presStyleLbl="node1" presStyleIdx="1" presStyleCnt="4">
        <dgm:presLayoutVars>
          <dgm:bulletEnabled val="1"/>
        </dgm:presLayoutVars>
      </dgm:prSet>
      <dgm:spPr/>
    </dgm:pt>
    <dgm:pt modelId="{59DCB08E-DDBC-4F73-9609-EB0FA23A7D7F}" type="pres">
      <dgm:prSet presAssocID="{48634C00-2335-4923-9072-EB7482323D9C}" presName="spV" presStyleCnt="0"/>
      <dgm:spPr/>
    </dgm:pt>
    <dgm:pt modelId="{F63D196E-B163-440B-894F-F36085CE14BC}" type="pres">
      <dgm:prSet presAssocID="{6D0E5D9F-7263-4526-A227-51301233F549}" presName="linNode" presStyleCnt="0"/>
      <dgm:spPr/>
    </dgm:pt>
    <dgm:pt modelId="{18209124-9853-4B36-9180-55BC384AA84D}" type="pres">
      <dgm:prSet presAssocID="{6D0E5D9F-7263-4526-A227-51301233F549}" presName="parTx" presStyleLbl="revTx" presStyleIdx="2" presStyleCnt="4">
        <dgm:presLayoutVars>
          <dgm:chMax val="1"/>
          <dgm:bulletEnabled val="1"/>
        </dgm:presLayoutVars>
      </dgm:prSet>
      <dgm:spPr/>
    </dgm:pt>
    <dgm:pt modelId="{455EC50F-4F82-408F-84F8-D9B651BA263C}" type="pres">
      <dgm:prSet presAssocID="{6D0E5D9F-7263-4526-A227-51301233F549}" presName="bracket" presStyleLbl="parChTrans1D1" presStyleIdx="2" presStyleCnt="4"/>
      <dgm:spPr/>
    </dgm:pt>
    <dgm:pt modelId="{D3833A24-CC31-4364-8BDA-6718B9536ABE}" type="pres">
      <dgm:prSet presAssocID="{6D0E5D9F-7263-4526-A227-51301233F549}" presName="spH" presStyleCnt="0"/>
      <dgm:spPr/>
    </dgm:pt>
    <dgm:pt modelId="{9DC88600-C3D9-4AA5-B04F-AC7D55D573B0}" type="pres">
      <dgm:prSet presAssocID="{6D0E5D9F-7263-4526-A227-51301233F549}" presName="desTx" presStyleLbl="node1" presStyleIdx="2" presStyleCnt="4">
        <dgm:presLayoutVars>
          <dgm:bulletEnabled val="1"/>
        </dgm:presLayoutVars>
      </dgm:prSet>
      <dgm:spPr/>
    </dgm:pt>
    <dgm:pt modelId="{F61087B3-F4D4-4372-BA34-FB9BAD08CAC0}" type="pres">
      <dgm:prSet presAssocID="{DE289E29-1989-4D8E-8AA6-F030105B3F13}" presName="spV" presStyleCnt="0"/>
      <dgm:spPr/>
    </dgm:pt>
    <dgm:pt modelId="{6DCC880D-B8D8-455F-BCFE-746ED42D78D4}" type="pres">
      <dgm:prSet presAssocID="{A81358E0-3DE7-41AD-A28C-ABB22548B1F6}" presName="linNode" presStyleCnt="0"/>
      <dgm:spPr/>
    </dgm:pt>
    <dgm:pt modelId="{AE12AEDB-2669-4D1A-914A-BA7EC0BD59A9}" type="pres">
      <dgm:prSet presAssocID="{A81358E0-3DE7-41AD-A28C-ABB22548B1F6}" presName="parTx" presStyleLbl="revTx" presStyleIdx="3" presStyleCnt="4">
        <dgm:presLayoutVars>
          <dgm:chMax val="1"/>
          <dgm:bulletEnabled val="1"/>
        </dgm:presLayoutVars>
      </dgm:prSet>
      <dgm:spPr/>
    </dgm:pt>
    <dgm:pt modelId="{ED72DC66-B720-4641-B186-0DA0DE7AB25F}" type="pres">
      <dgm:prSet presAssocID="{A81358E0-3DE7-41AD-A28C-ABB22548B1F6}" presName="bracket" presStyleLbl="parChTrans1D1" presStyleIdx="3" presStyleCnt="4"/>
      <dgm:spPr/>
    </dgm:pt>
    <dgm:pt modelId="{4F2AAD7C-E9BD-4DFE-B351-A9DD7CC107A9}" type="pres">
      <dgm:prSet presAssocID="{A81358E0-3DE7-41AD-A28C-ABB22548B1F6}" presName="spH" presStyleCnt="0"/>
      <dgm:spPr/>
    </dgm:pt>
    <dgm:pt modelId="{2DDF7FCF-0E74-45B4-9880-0E53C8A0FB81}" type="pres">
      <dgm:prSet presAssocID="{A81358E0-3DE7-41AD-A28C-ABB22548B1F6}" presName="desTx" presStyleLbl="node1" presStyleIdx="3" presStyleCnt="4">
        <dgm:presLayoutVars>
          <dgm:bulletEnabled val="1"/>
        </dgm:presLayoutVars>
      </dgm:prSet>
      <dgm:spPr/>
    </dgm:pt>
  </dgm:ptLst>
  <dgm:cxnLst>
    <dgm:cxn modelId="{40EFBB0B-5BD3-4278-AC4B-0AEBBF83271D}" type="presOf" srcId="{A81358E0-3DE7-41AD-A28C-ABB22548B1F6}" destId="{AE12AEDB-2669-4D1A-914A-BA7EC0BD59A9}" srcOrd="0" destOrd="0" presId="urn:diagrams.loki3.com/BracketList"/>
    <dgm:cxn modelId="{60685518-1997-4F7B-A98E-F65D7D00962C}" type="presOf" srcId="{CBCC21F5-552F-4D39-812E-6FCD4A366F58}" destId="{8A77D6A0-09A8-4728-B3F6-2488D599D736}" srcOrd="0" destOrd="0" presId="urn:diagrams.loki3.com/BracketList"/>
    <dgm:cxn modelId="{12609D25-6280-4191-96EC-FC59574CC5FD}" type="presOf" srcId="{B86124A4-14C7-49C7-A342-9B2C2B94980B}" destId="{22850625-2192-463E-8187-DBB37B4DEEE5}" srcOrd="0" destOrd="2" presId="urn:diagrams.loki3.com/BracketList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CC727F34-AF53-4AC0-9AD6-357E6D15CB8E}" type="presOf" srcId="{97AFB725-9839-43BA-B026-0DD6AA03AD9C}" destId="{22850625-2192-463E-8187-DBB37B4DEEE5}" srcOrd="0" destOrd="1" presId="urn:diagrams.loki3.com/BracketList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E3D1E441-6DFB-4005-8B07-84971CD049AF}" type="presOf" srcId="{CF9055CF-8DEB-4A02-949A-DE72B6AC5D37}" destId="{3AD46912-AB30-4540-8DF5-67AC1488F01C}" srcOrd="0" destOrd="0" presId="urn:diagrams.loki3.com/BracketList"/>
    <dgm:cxn modelId="{2616D543-291D-4A57-BE47-139E70015B80}" type="presOf" srcId="{44B2544A-D122-4B95-A36C-B03D9E272B48}" destId="{8A77D6A0-09A8-4728-B3F6-2488D599D736}" srcOrd="0" destOrd="2" presId="urn:diagrams.loki3.com/BracketList"/>
    <dgm:cxn modelId="{F454A545-FA11-41F7-9AE3-2B8BC82277C4}" type="presOf" srcId="{23A0DE4A-FE92-496E-B335-3433CEFB74E9}" destId="{22850625-2192-463E-8187-DBB37B4DEEE5}" srcOrd="0" destOrd="0" presId="urn:diagrams.loki3.com/BracketList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9F24B56-4C40-4CD5-B0B3-335013F9648E}" type="presOf" srcId="{37A7C994-CC74-44DD-8777-ED6736B35821}" destId="{2DDF7FCF-0E74-45B4-9880-0E53C8A0FB81}" srcOrd="0" destOrd="0" presId="urn:diagrams.loki3.com/BracketList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E554777F-9CC2-418D-BFE3-2198586BFE02}" type="presOf" srcId="{F3256203-D9D1-492A-B801-68C1A32486F0}" destId="{9DC88600-C3D9-4AA5-B04F-AC7D55D573B0}" srcOrd="0" destOrd="0" presId="urn:diagrams.loki3.com/BracketList"/>
    <dgm:cxn modelId="{791B5989-F5A5-4021-97F2-55841C5BF713}" type="presOf" srcId="{082E8A29-955A-4C7C-A174-3E9DCD4DC89B}" destId="{8F988417-5085-446A-9534-C8E783FFAC0F}" srcOrd="0" destOrd="0" presId="urn:diagrams.loki3.com/BracketList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A2714790-C7A3-4B92-B748-271A29D614FC}" type="presOf" srcId="{357008B7-F3FD-489F-A410-81C9A9EFE4DA}" destId="{9DC88600-C3D9-4AA5-B04F-AC7D55D573B0}" srcOrd="0" destOrd="1" presId="urn:diagrams.loki3.com/BracketList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633E5193-1DBF-477B-BE52-E2B5EBEB93C6}" type="presOf" srcId="{6D0E5D9F-7263-4526-A227-51301233F549}" destId="{18209124-9853-4B36-9180-55BC384AA84D}" srcOrd="0" destOrd="0" presId="urn:diagrams.loki3.com/BracketList"/>
    <dgm:cxn modelId="{187CA79C-407F-4248-8324-1976688B47A3}" type="presOf" srcId="{62831651-7C26-466C-BAA4-31EA8D14E47A}" destId="{8A77D6A0-09A8-4728-B3F6-2488D599D736}" srcOrd="0" destOrd="1" presId="urn:diagrams.loki3.com/BracketList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4BF436C2-CB7A-454C-A1D2-41BCB7321C26}" type="presOf" srcId="{A97FC57D-50D6-4D43-99C3-06D09820F122}" destId="{22850625-2192-463E-8187-DBB37B4DEEE5}" srcOrd="0" destOrd="3" presId="urn:diagrams.loki3.com/BracketList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78C415D6-35DF-45BB-8921-595A1C6CA239}" type="presOf" srcId="{B6E26FFC-9977-4BBC-BEC7-3D6B63754E52}" destId="{74C582AC-97DE-47F1-B2F7-CEAF5C38053B}" srcOrd="0" destOrd="0" presId="urn:diagrams.loki3.com/Bracke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622DEA58-66C1-4249-9C95-351679CB0862}" type="presParOf" srcId="{3AD46912-AB30-4540-8DF5-67AC1488F01C}" destId="{45590239-E460-41FB-9748-8B7AA6BC7C54}" srcOrd="0" destOrd="0" presId="urn:diagrams.loki3.com/BracketList"/>
    <dgm:cxn modelId="{3E41F798-673D-4216-A5E4-FA56FD5AE79D}" type="presParOf" srcId="{45590239-E460-41FB-9748-8B7AA6BC7C54}" destId="{8F988417-5085-446A-9534-C8E783FFAC0F}" srcOrd="0" destOrd="0" presId="urn:diagrams.loki3.com/BracketList"/>
    <dgm:cxn modelId="{CFBA8029-81EA-47F3-A8F3-5583ADFAD836}" type="presParOf" srcId="{45590239-E460-41FB-9748-8B7AA6BC7C54}" destId="{D7B4D69F-D437-4019-A697-900DF3BD4189}" srcOrd="1" destOrd="0" presId="urn:diagrams.loki3.com/BracketList"/>
    <dgm:cxn modelId="{FF7BBAB1-421B-4625-9D96-823BE4FD0821}" type="presParOf" srcId="{45590239-E460-41FB-9748-8B7AA6BC7C54}" destId="{58F3DA2A-2F80-4D0C-860E-AB65F54255C6}" srcOrd="2" destOrd="0" presId="urn:diagrams.loki3.com/BracketList"/>
    <dgm:cxn modelId="{B3474943-5EA0-4463-9818-554B5E21DA2E}" type="presParOf" srcId="{45590239-E460-41FB-9748-8B7AA6BC7C54}" destId="{22850625-2192-463E-8187-DBB37B4DEEE5}" srcOrd="3" destOrd="0" presId="urn:diagrams.loki3.com/BracketList"/>
    <dgm:cxn modelId="{6DAD8610-B491-4C37-A614-6F352BE7FB85}" type="presParOf" srcId="{3AD46912-AB30-4540-8DF5-67AC1488F01C}" destId="{5DD4C92A-2623-4B42-B614-4A2EC37176AB}" srcOrd="1" destOrd="0" presId="urn:diagrams.loki3.com/BracketList"/>
    <dgm:cxn modelId="{D9350D29-CAC2-43CA-B8A7-671FD0991EAB}" type="presParOf" srcId="{3AD46912-AB30-4540-8DF5-67AC1488F01C}" destId="{CEFD36D4-F43D-4287-A947-416A1F48D045}" srcOrd="2" destOrd="0" presId="urn:diagrams.loki3.com/BracketList"/>
    <dgm:cxn modelId="{1FA8CECE-2659-403A-A679-14BAAD7581D4}" type="presParOf" srcId="{CEFD36D4-F43D-4287-A947-416A1F48D045}" destId="{74C582AC-97DE-47F1-B2F7-CEAF5C38053B}" srcOrd="0" destOrd="0" presId="urn:diagrams.loki3.com/BracketList"/>
    <dgm:cxn modelId="{908054A5-C9B7-458D-A780-5172776D1999}" type="presParOf" srcId="{CEFD36D4-F43D-4287-A947-416A1F48D045}" destId="{F913C9B7-04F1-448F-AF8C-2EC806DB40E1}" srcOrd="1" destOrd="0" presId="urn:diagrams.loki3.com/BracketList"/>
    <dgm:cxn modelId="{C13E857A-8DCC-4474-A0CA-70C77594BF1B}" type="presParOf" srcId="{CEFD36D4-F43D-4287-A947-416A1F48D045}" destId="{77469717-6434-4D68-88E8-FEE7196DF771}" srcOrd="2" destOrd="0" presId="urn:diagrams.loki3.com/BracketList"/>
    <dgm:cxn modelId="{D8FE8E63-8C63-4AEF-AAC5-AEA9E22C4756}" type="presParOf" srcId="{CEFD36D4-F43D-4287-A947-416A1F48D045}" destId="{8A77D6A0-09A8-4728-B3F6-2488D599D736}" srcOrd="3" destOrd="0" presId="urn:diagrams.loki3.com/BracketList"/>
    <dgm:cxn modelId="{A672209A-5A90-429D-8C35-D40E9C82CEFE}" type="presParOf" srcId="{3AD46912-AB30-4540-8DF5-67AC1488F01C}" destId="{59DCB08E-DDBC-4F73-9609-EB0FA23A7D7F}" srcOrd="3" destOrd="0" presId="urn:diagrams.loki3.com/BracketList"/>
    <dgm:cxn modelId="{C43FF6CB-6BB2-4C5A-B254-511815C6DEF5}" type="presParOf" srcId="{3AD46912-AB30-4540-8DF5-67AC1488F01C}" destId="{F63D196E-B163-440B-894F-F36085CE14BC}" srcOrd="4" destOrd="0" presId="urn:diagrams.loki3.com/BracketList"/>
    <dgm:cxn modelId="{526A5070-3C3D-4ED1-B5F1-43FC0B99EA94}" type="presParOf" srcId="{F63D196E-B163-440B-894F-F36085CE14BC}" destId="{18209124-9853-4B36-9180-55BC384AA84D}" srcOrd="0" destOrd="0" presId="urn:diagrams.loki3.com/BracketList"/>
    <dgm:cxn modelId="{E7A87D6F-8D92-4F88-B9CC-8C8BFEF39D45}" type="presParOf" srcId="{F63D196E-B163-440B-894F-F36085CE14BC}" destId="{455EC50F-4F82-408F-84F8-D9B651BA263C}" srcOrd="1" destOrd="0" presId="urn:diagrams.loki3.com/BracketList"/>
    <dgm:cxn modelId="{DBB3697E-D3FA-471A-89CB-9987036BA9FA}" type="presParOf" srcId="{F63D196E-B163-440B-894F-F36085CE14BC}" destId="{D3833A24-CC31-4364-8BDA-6718B9536ABE}" srcOrd="2" destOrd="0" presId="urn:diagrams.loki3.com/BracketList"/>
    <dgm:cxn modelId="{E0F9478D-687A-4749-84EC-1A47C3D06978}" type="presParOf" srcId="{F63D196E-B163-440B-894F-F36085CE14BC}" destId="{9DC88600-C3D9-4AA5-B04F-AC7D55D573B0}" srcOrd="3" destOrd="0" presId="urn:diagrams.loki3.com/BracketList"/>
    <dgm:cxn modelId="{9815819E-2012-454F-8C97-52FB2ACFF9C2}" type="presParOf" srcId="{3AD46912-AB30-4540-8DF5-67AC1488F01C}" destId="{F61087B3-F4D4-4372-BA34-FB9BAD08CAC0}" srcOrd="5" destOrd="0" presId="urn:diagrams.loki3.com/BracketList"/>
    <dgm:cxn modelId="{5BC1F1A7-C43F-48CF-B382-81BDF191731D}" type="presParOf" srcId="{3AD46912-AB30-4540-8DF5-67AC1488F01C}" destId="{6DCC880D-B8D8-455F-BCFE-746ED42D78D4}" srcOrd="6" destOrd="0" presId="urn:diagrams.loki3.com/BracketList"/>
    <dgm:cxn modelId="{84588B64-8C4C-44DF-BA7B-B03F6B16CC3C}" type="presParOf" srcId="{6DCC880D-B8D8-455F-BCFE-746ED42D78D4}" destId="{AE12AEDB-2669-4D1A-914A-BA7EC0BD59A9}" srcOrd="0" destOrd="0" presId="urn:diagrams.loki3.com/BracketList"/>
    <dgm:cxn modelId="{E5C50E4F-431E-4491-99CD-DDB77CD19733}" type="presParOf" srcId="{6DCC880D-B8D8-455F-BCFE-746ED42D78D4}" destId="{ED72DC66-B720-4641-B186-0DA0DE7AB25F}" srcOrd="1" destOrd="0" presId="urn:diagrams.loki3.com/BracketList"/>
    <dgm:cxn modelId="{CA954D6E-CCD9-49BD-824C-E79262926669}" type="presParOf" srcId="{6DCC880D-B8D8-455F-BCFE-746ED42D78D4}" destId="{4F2AAD7C-E9BD-4DFE-B351-A9DD7CC107A9}" srcOrd="2" destOrd="0" presId="urn:diagrams.loki3.com/BracketList"/>
    <dgm:cxn modelId="{9384BEC5-443E-4F30-BD7C-5D317CF91165}" type="presParOf" srcId="{6DCC880D-B8D8-455F-BCFE-746ED42D78D4}" destId="{2DDF7FCF-0E74-45B4-9880-0E53C8A0FB8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740F11C0-1918-4491-8E8D-F9E393D6DC6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/>
            <a:t>Tested and ready for Integration- Build 0</a:t>
          </a:r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2D28ACD1-25D9-461F-AFFA-AF0D4524C9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Build 0 </a:t>
          </a:r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B24BCCF6-4F1C-4DCC-A666-8A2E435C92FE}" type="pres">
      <dgm:prSet presAssocID="{5119293E-CFF1-40DC-91B0-4ADC169E690A}" presName="outerComposite" presStyleCnt="0">
        <dgm:presLayoutVars>
          <dgm:chMax val="5"/>
          <dgm:dir/>
          <dgm:resizeHandles val="exact"/>
        </dgm:presLayoutVars>
      </dgm:prSet>
      <dgm:spPr/>
    </dgm:pt>
    <dgm:pt modelId="{42F69F61-DBA8-48C0-9CFD-AA4D17B1E06F}" type="pres">
      <dgm:prSet presAssocID="{5119293E-CFF1-40DC-91B0-4ADC169E690A}" presName="dummyMaxCanvas" presStyleCnt="0">
        <dgm:presLayoutVars/>
      </dgm:prSet>
      <dgm:spPr/>
    </dgm:pt>
    <dgm:pt modelId="{2C56E3B0-DB92-4E32-8395-0D320FDE7304}" type="pres">
      <dgm:prSet presAssocID="{5119293E-CFF1-40DC-91B0-4ADC169E690A}" presName="ThreeNodes_1" presStyleLbl="node1" presStyleIdx="0" presStyleCnt="3">
        <dgm:presLayoutVars>
          <dgm:bulletEnabled val="1"/>
        </dgm:presLayoutVars>
      </dgm:prSet>
      <dgm:spPr/>
    </dgm:pt>
    <dgm:pt modelId="{CC88045C-E3EE-4D81-A4AE-31DEF16487ED}" type="pres">
      <dgm:prSet presAssocID="{5119293E-CFF1-40DC-91B0-4ADC169E690A}" presName="ThreeNodes_2" presStyleLbl="node1" presStyleIdx="1" presStyleCnt="3">
        <dgm:presLayoutVars>
          <dgm:bulletEnabled val="1"/>
        </dgm:presLayoutVars>
      </dgm:prSet>
      <dgm:spPr/>
    </dgm:pt>
    <dgm:pt modelId="{038003CC-57D0-452B-9A87-251E2BE8DD24}" type="pres">
      <dgm:prSet presAssocID="{5119293E-CFF1-40DC-91B0-4ADC169E690A}" presName="ThreeNodes_3" presStyleLbl="node1" presStyleIdx="2" presStyleCnt="3">
        <dgm:presLayoutVars>
          <dgm:bulletEnabled val="1"/>
        </dgm:presLayoutVars>
      </dgm:prSet>
      <dgm:spPr/>
    </dgm:pt>
    <dgm:pt modelId="{0CD94A37-2283-4723-AF39-0C5B9DE811BF}" type="pres">
      <dgm:prSet presAssocID="{5119293E-CFF1-40DC-91B0-4ADC169E690A}" presName="ThreeConn_1-2" presStyleLbl="fgAccFollowNode1" presStyleIdx="0" presStyleCnt="2">
        <dgm:presLayoutVars>
          <dgm:bulletEnabled val="1"/>
        </dgm:presLayoutVars>
      </dgm:prSet>
      <dgm:spPr/>
    </dgm:pt>
    <dgm:pt modelId="{72F63057-082D-42E7-B85C-FC47DD028363}" type="pres">
      <dgm:prSet presAssocID="{5119293E-CFF1-40DC-91B0-4ADC169E690A}" presName="ThreeConn_2-3" presStyleLbl="fgAccFollowNode1" presStyleIdx="1" presStyleCnt="2">
        <dgm:presLayoutVars>
          <dgm:bulletEnabled val="1"/>
        </dgm:presLayoutVars>
      </dgm:prSet>
      <dgm:spPr/>
    </dgm:pt>
    <dgm:pt modelId="{BF775206-9782-4B74-9469-81B825259D87}" type="pres">
      <dgm:prSet presAssocID="{5119293E-CFF1-40DC-91B0-4ADC169E690A}" presName="ThreeNodes_1_text" presStyleLbl="node1" presStyleIdx="2" presStyleCnt="3">
        <dgm:presLayoutVars>
          <dgm:bulletEnabled val="1"/>
        </dgm:presLayoutVars>
      </dgm:prSet>
      <dgm:spPr/>
    </dgm:pt>
    <dgm:pt modelId="{04D8DCE0-082C-4FDA-A223-020C34F2DBEB}" type="pres">
      <dgm:prSet presAssocID="{5119293E-CFF1-40DC-91B0-4ADC169E690A}" presName="ThreeNodes_2_text" presStyleLbl="node1" presStyleIdx="2" presStyleCnt="3">
        <dgm:presLayoutVars>
          <dgm:bulletEnabled val="1"/>
        </dgm:presLayoutVars>
      </dgm:prSet>
      <dgm:spPr/>
    </dgm:pt>
    <dgm:pt modelId="{EC81BC27-7116-465B-AC12-B4720BC34B82}" type="pres">
      <dgm:prSet presAssocID="{5119293E-CFF1-40DC-91B0-4ADC169E69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E821108-AA4C-4FCE-906C-7B527205F425}" type="presOf" srcId="{0643BB84-6196-4D47-953E-29DD7A990B54}" destId="{0CD94A37-2283-4723-AF39-0C5B9DE811BF}" srcOrd="0" destOrd="0" presId="urn:microsoft.com/office/officeart/2005/8/layout/vProcess5"/>
    <dgm:cxn modelId="{F4AADE0C-4AF2-4981-840C-CA46AAE80AFF}" type="presOf" srcId="{2D28ACD1-25D9-461F-AFFA-AF0D4524C925}" destId="{2C56E3B0-DB92-4E32-8395-0D320FDE7304}" srcOrd="0" destOrd="0" presId="urn:microsoft.com/office/officeart/2005/8/layout/vProcess5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F8CCF261-9A97-4534-B937-AB878397B7E3}" type="presOf" srcId="{2D28ACD1-25D9-461F-AFFA-AF0D4524C925}" destId="{BF775206-9782-4B74-9469-81B825259D87}" srcOrd="1" destOrd="0" presId="urn:microsoft.com/office/officeart/2005/8/layout/vProcess5"/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21684859-26A6-4774-A7E3-CA2327F0BEEC}" type="presOf" srcId="{7773E333-D64C-46E0-BFFB-1ABFC80A563C}" destId="{038003CC-57D0-452B-9A87-251E2BE8DD24}" srcOrd="0" destOrd="0" presId="urn:microsoft.com/office/officeart/2005/8/layout/vProcess5"/>
    <dgm:cxn modelId="{C9BCE58D-0797-4C79-94F0-C4B04CD35FE1}" type="presOf" srcId="{5119293E-CFF1-40DC-91B0-4ADC169E690A}" destId="{B24BCCF6-4F1C-4DCC-A666-8A2E435C92FE}" srcOrd="0" destOrd="0" presId="urn:microsoft.com/office/officeart/2005/8/layout/vProcess5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4F48B4CB-5F39-4D50-A374-F942DD055BA4}" type="presOf" srcId="{740F11C0-1918-4491-8E8D-F9E393D6DC62}" destId="{04D8DCE0-082C-4FDA-A223-020C34F2DBEB}" srcOrd="1" destOrd="0" presId="urn:microsoft.com/office/officeart/2005/8/layout/vProcess5"/>
    <dgm:cxn modelId="{AAB844DF-2AAF-4176-B62C-73E030E52A7C}" type="presOf" srcId="{7773E333-D64C-46E0-BFFB-1ABFC80A563C}" destId="{EC81BC27-7116-465B-AC12-B4720BC34B82}" srcOrd="1" destOrd="0" presId="urn:microsoft.com/office/officeart/2005/8/layout/vProcess5"/>
    <dgm:cxn modelId="{7A1E6BEF-802B-4533-A187-D1A0A7A0FE31}" type="presOf" srcId="{4BF9180C-3D66-4B05-B512-DB0404B3D62A}" destId="{72F63057-082D-42E7-B85C-FC47DD028363}" srcOrd="0" destOrd="0" presId="urn:microsoft.com/office/officeart/2005/8/layout/vProcess5"/>
    <dgm:cxn modelId="{5847FDF1-B5CD-4813-9A57-54FC25BEA462}" type="presOf" srcId="{740F11C0-1918-4491-8E8D-F9E393D6DC62}" destId="{CC88045C-E3EE-4D81-A4AE-31DEF16487ED}" srcOrd="0" destOrd="0" presId="urn:microsoft.com/office/officeart/2005/8/layout/vProcess5"/>
    <dgm:cxn modelId="{B2660459-02F9-4178-83A6-A226C8F89688}" type="presParOf" srcId="{B24BCCF6-4F1C-4DCC-A666-8A2E435C92FE}" destId="{42F69F61-DBA8-48C0-9CFD-AA4D17B1E06F}" srcOrd="0" destOrd="0" presId="urn:microsoft.com/office/officeart/2005/8/layout/vProcess5"/>
    <dgm:cxn modelId="{C9E715CD-297A-4561-ABFB-9F6705DBC630}" type="presParOf" srcId="{B24BCCF6-4F1C-4DCC-A666-8A2E435C92FE}" destId="{2C56E3B0-DB92-4E32-8395-0D320FDE7304}" srcOrd="1" destOrd="0" presId="urn:microsoft.com/office/officeart/2005/8/layout/vProcess5"/>
    <dgm:cxn modelId="{2C6D380E-0DE7-4233-A99E-23ACA1751D78}" type="presParOf" srcId="{B24BCCF6-4F1C-4DCC-A666-8A2E435C92FE}" destId="{CC88045C-E3EE-4D81-A4AE-31DEF16487ED}" srcOrd="2" destOrd="0" presId="urn:microsoft.com/office/officeart/2005/8/layout/vProcess5"/>
    <dgm:cxn modelId="{7117E814-0033-450F-AE55-9127D88DBA93}" type="presParOf" srcId="{B24BCCF6-4F1C-4DCC-A666-8A2E435C92FE}" destId="{038003CC-57D0-452B-9A87-251E2BE8DD24}" srcOrd="3" destOrd="0" presId="urn:microsoft.com/office/officeart/2005/8/layout/vProcess5"/>
    <dgm:cxn modelId="{1C7DF7DA-3424-4F0D-B89B-E67521E9BE62}" type="presParOf" srcId="{B24BCCF6-4F1C-4DCC-A666-8A2E435C92FE}" destId="{0CD94A37-2283-4723-AF39-0C5B9DE811BF}" srcOrd="4" destOrd="0" presId="urn:microsoft.com/office/officeart/2005/8/layout/vProcess5"/>
    <dgm:cxn modelId="{E132BD2D-353B-4EF2-9AF1-A983F6301F2F}" type="presParOf" srcId="{B24BCCF6-4F1C-4DCC-A666-8A2E435C92FE}" destId="{72F63057-082D-42E7-B85C-FC47DD028363}" srcOrd="5" destOrd="0" presId="urn:microsoft.com/office/officeart/2005/8/layout/vProcess5"/>
    <dgm:cxn modelId="{0FA25207-D5FD-4946-B15F-5CA2C949BC47}" type="presParOf" srcId="{B24BCCF6-4F1C-4DCC-A666-8A2E435C92FE}" destId="{BF775206-9782-4B74-9469-81B825259D87}" srcOrd="6" destOrd="0" presId="urn:microsoft.com/office/officeart/2005/8/layout/vProcess5"/>
    <dgm:cxn modelId="{992FA351-D503-4BDB-9C85-721F1F337A03}" type="presParOf" srcId="{B24BCCF6-4F1C-4DCC-A666-8A2E435C92FE}" destId="{04D8DCE0-082C-4FDA-A223-020C34F2DBEB}" srcOrd="7" destOrd="0" presId="urn:microsoft.com/office/officeart/2005/8/layout/vProcess5"/>
    <dgm:cxn modelId="{7EB1950A-A7BA-4E92-B0DE-78A1EA973B8A}" type="presParOf" srcId="{B24BCCF6-4F1C-4DCC-A666-8A2E435C92FE}" destId="{EC81BC27-7116-465B-AC12-B4720BC34B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7FB83-C378-44D3-B544-CCCA50E493FA}">
      <dsp:nvSpPr>
        <dsp:cNvPr id="0" name=""/>
        <dsp:cNvSpPr/>
      </dsp:nvSpPr>
      <dsp:spPr>
        <a:xfrm>
          <a:off x="2521" y="1436506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/>
            <a:t>Instructor (Before)</a:t>
          </a:r>
          <a:endParaRPr lang="en-US" sz="1400" kern="1200" dirty="0"/>
        </a:p>
      </dsp:txBody>
      <dsp:txXfrm>
        <a:off x="396890" y="1436506"/>
        <a:ext cx="1183109" cy="788738"/>
      </dsp:txXfrm>
    </dsp:sp>
    <dsp:sp modelId="{E686387D-616A-4F98-990F-FBCDBE8E26E5}">
      <dsp:nvSpPr>
        <dsp:cNvPr id="0" name=""/>
        <dsp:cNvSpPr/>
      </dsp:nvSpPr>
      <dsp:spPr>
        <a:xfrm>
          <a:off x="1718028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Stand-alone application.</a:t>
          </a:r>
          <a:endParaRPr lang="en-US" sz="1100" kern="1200"/>
        </a:p>
      </dsp:txBody>
      <dsp:txXfrm>
        <a:off x="2045355" y="1503549"/>
        <a:ext cx="981980" cy="654653"/>
      </dsp:txXfrm>
    </dsp:sp>
    <dsp:sp modelId="{158CF9EF-55D6-45A4-8B21-598846198B97}">
      <dsp:nvSpPr>
        <dsp:cNvPr id="0" name=""/>
        <dsp:cNvSpPr/>
      </dsp:nvSpPr>
      <dsp:spPr>
        <a:xfrm>
          <a:off x="3125533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Authentication.</a:t>
          </a:r>
          <a:endParaRPr lang="en-US" sz="1100" kern="1200"/>
        </a:p>
      </dsp:txBody>
      <dsp:txXfrm>
        <a:off x="3452860" y="1503549"/>
        <a:ext cx="981980" cy="654653"/>
      </dsp:txXfrm>
    </dsp:sp>
    <dsp:sp modelId="{1B82D982-125A-4B17-9093-4DD998576D21}">
      <dsp:nvSpPr>
        <dsp:cNvPr id="0" name=""/>
        <dsp:cNvSpPr/>
      </dsp:nvSpPr>
      <dsp:spPr>
        <a:xfrm>
          <a:off x="4533038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QR code Generation.</a:t>
          </a:r>
          <a:endParaRPr lang="en-US" sz="1100" kern="1200"/>
        </a:p>
      </dsp:txBody>
      <dsp:txXfrm>
        <a:off x="4860365" y="1503549"/>
        <a:ext cx="981980" cy="654653"/>
      </dsp:txXfrm>
    </dsp:sp>
    <dsp:sp modelId="{0422B60C-0DD5-4DD4-B675-31405221A894}">
      <dsp:nvSpPr>
        <dsp:cNvPr id="0" name=""/>
        <dsp:cNvSpPr/>
      </dsp:nvSpPr>
      <dsp:spPr>
        <a:xfrm>
          <a:off x="5940542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QR code Display.</a:t>
          </a:r>
          <a:endParaRPr lang="en-US" sz="1100" kern="1200"/>
        </a:p>
      </dsp:txBody>
      <dsp:txXfrm>
        <a:off x="6267869" y="1503549"/>
        <a:ext cx="981980" cy="654653"/>
      </dsp:txXfrm>
    </dsp:sp>
    <dsp:sp modelId="{08E94FF5-BC66-4B8D-8967-BE71F1CB4EDC}">
      <dsp:nvSpPr>
        <dsp:cNvPr id="0" name=""/>
        <dsp:cNvSpPr/>
      </dsp:nvSpPr>
      <dsp:spPr>
        <a:xfrm>
          <a:off x="7348047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Manage the students attendance.</a:t>
          </a:r>
          <a:endParaRPr lang="en-US" sz="1100" kern="1200"/>
        </a:p>
      </dsp:txBody>
      <dsp:txXfrm>
        <a:off x="7675374" y="1503549"/>
        <a:ext cx="981980" cy="654653"/>
      </dsp:txXfrm>
    </dsp:sp>
    <dsp:sp modelId="{1F3A26B7-5C5F-444E-B2F4-81A4EF68D39C}">
      <dsp:nvSpPr>
        <dsp:cNvPr id="0" name=""/>
        <dsp:cNvSpPr/>
      </dsp:nvSpPr>
      <dsp:spPr>
        <a:xfrm>
          <a:off x="8755552" y="15035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Appropriate Feedback</a:t>
          </a:r>
          <a:endParaRPr lang="en-US" sz="1100" kern="1200"/>
        </a:p>
      </dsp:txBody>
      <dsp:txXfrm>
        <a:off x="9082879" y="1503549"/>
        <a:ext cx="981980" cy="654653"/>
      </dsp:txXfrm>
    </dsp:sp>
    <dsp:sp modelId="{3630A457-5CC4-40A5-A107-01C78963D87C}">
      <dsp:nvSpPr>
        <dsp:cNvPr id="0" name=""/>
        <dsp:cNvSpPr/>
      </dsp:nvSpPr>
      <dsp:spPr>
        <a:xfrm>
          <a:off x="2521" y="2335668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/>
            <a:t>Instructor(Now)</a:t>
          </a:r>
          <a:endParaRPr lang="en-US" sz="1400" kern="1200" dirty="0"/>
        </a:p>
      </dsp:txBody>
      <dsp:txXfrm>
        <a:off x="396890" y="2335668"/>
        <a:ext cx="1183109" cy="788738"/>
      </dsp:txXfrm>
    </dsp:sp>
    <dsp:sp modelId="{2656222E-D64A-4B08-A85D-221DB764442B}">
      <dsp:nvSpPr>
        <dsp:cNvPr id="0" name=""/>
        <dsp:cNvSpPr/>
      </dsp:nvSpPr>
      <dsp:spPr>
        <a:xfrm>
          <a:off x="1718028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Web application using JavaScript and node JS.</a:t>
          </a:r>
          <a:endParaRPr lang="en-US" sz="1100" kern="1200"/>
        </a:p>
      </dsp:txBody>
      <dsp:txXfrm>
        <a:off x="2045355" y="2402711"/>
        <a:ext cx="981980" cy="654653"/>
      </dsp:txXfrm>
    </dsp:sp>
    <dsp:sp modelId="{59ECF31A-0156-405E-9EE6-10BE123BFF6E}">
      <dsp:nvSpPr>
        <dsp:cNvPr id="0" name=""/>
        <dsp:cNvSpPr/>
      </dsp:nvSpPr>
      <dsp:spPr>
        <a:xfrm>
          <a:off x="3125533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Authentication.</a:t>
          </a:r>
          <a:endParaRPr lang="en-US" sz="1100" kern="1200"/>
        </a:p>
      </dsp:txBody>
      <dsp:txXfrm>
        <a:off x="3452860" y="2402711"/>
        <a:ext cx="981980" cy="654653"/>
      </dsp:txXfrm>
    </dsp:sp>
    <dsp:sp modelId="{48765ED3-077E-4B76-A89E-7C26D9BBEBC4}">
      <dsp:nvSpPr>
        <dsp:cNvPr id="0" name=""/>
        <dsp:cNvSpPr/>
      </dsp:nvSpPr>
      <dsp:spPr>
        <a:xfrm>
          <a:off x="4533038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QR code Generation.</a:t>
          </a:r>
          <a:endParaRPr lang="en-US" sz="1100" kern="1200"/>
        </a:p>
      </dsp:txBody>
      <dsp:txXfrm>
        <a:off x="4860365" y="2402711"/>
        <a:ext cx="981980" cy="654653"/>
      </dsp:txXfrm>
    </dsp:sp>
    <dsp:sp modelId="{CE31B4AC-3DDB-4EC4-811E-AFA799FA1C15}">
      <dsp:nvSpPr>
        <dsp:cNvPr id="0" name=""/>
        <dsp:cNvSpPr/>
      </dsp:nvSpPr>
      <dsp:spPr>
        <a:xfrm>
          <a:off x="5940542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QR code Display.</a:t>
          </a:r>
          <a:endParaRPr lang="en-US" sz="1100" kern="1200"/>
        </a:p>
      </dsp:txBody>
      <dsp:txXfrm>
        <a:off x="6267869" y="2402711"/>
        <a:ext cx="981980" cy="654653"/>
      </dsp:txXfrm>
    </dsp:sp>
    <dsp:sp modelId="{120A6866-71AF-4668-87F2-2D737620263E}">
      <dsp:nvSpPr>
        <dsp:cNvPr id="0" name=""/>
        <dsp:cNvSpPr/>
      </dsp:nvSpPr>
      <dsp:spPr>
        <a:xfrm>
          <a:off x="7348047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Manage the students attendance.</a:t>
          </a:r>
          <a:endParaRPr lang="en-US" sz="1100" kern="1200"/>
        </a:p>
      </dsp:txBody>
      <dsp:txXfrm>
        <a:off x="7675374" y="2402711"/>
        <a:ext cx="981980" cy="654653"/>
      </dsp:txXfrm>
    </dsp:sp>
    <dsp:sp modelId="{86A88084-04D1-453D-9EB9-B02F0C23CC18}">
      <dsp:nvSpPr>
        <dsp:cNvPr id="0" name=""/>
        <dsp:cNvSpPr/>
      </dsp:nvSpPr>
      <dsp:spPr>
        <a:xfrm>
          <a:off x="8755552" y="2402711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Appropriate Feedback</a:t>
          </a:r>
          <a:endParaRPr lang="en-US" sz="1100" kern="1200"/>
        </a:p>
      </dsp:txBody>
      <dsp:txXfrm>
        <a:off x="9082879" y="2402711"/>
        <a:ext cx="981980" cy="654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87B7A-CE83-4C53-8A75-DBF752593546}">
      <dsp:nvSpPr>
        <dsp:cNvPr id="0" name=""/>
        <dsp:cNvSpPr/>
      </dsp:nvSpPr>
      <dsp:spPr>
        <a:xfrm>
          <a:off x="2521" y="811643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 dirty="0"/>
            <a:t>Student(Before)</a:t>
          </a:r>
          <a:endParaRPr lang="en-US" sz="1300" kern="1200" dirty="0"/>
        </a:p>
      </dsp:txBody>
      <dsp:txXfrm>
        <a:off x="396890" y="811643"/>
        <a:ext cx="1183109" cy="788738"/>
      </dsp:txXfrm>
    </dsp:sp>
    <dsp:sp modelId="{7043D3F6-DA2C-4993-AFDC-234B2F74DB3E}">
      <dsp:nvSpPr>
        <dsp:cNvPr id="0" name=""/>
        <dsp:cNvSpPr/>
      </dsp:nvSpPr>
      <dsp:spPr>
        <a:xfrm>
          <a:off x="1718028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iOS application.</a:t>
          </a:r>
          <a:endParaRPr lang="en-US" sz="1500" kern="1200"/>
        </a:p>
      </dsp:txBody>
      <dsp:txXfrm>
        <a:off x="2045355" y="878686"/>
        <a:ext cx="981980" cy="654653"/>
      </dsp:txXfrm>
    </dsp:sp>
    <dsp:sp modelId="{E76D64D2-A9E1-49C2-8DE1-C0B744CA3EE9}">
      <dsp:nvSpPr>
        <dsp:cNvPr id="0" name=""/>
        <dsp:cNvSpPr/>
      </dsp:nvSpPr>
      <dsp:spPr>
        <a:xfrm>
          <a:off x="3125533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Persistent Login</a:t>
          </a:r>
          <a:endParaRPr lang="en-US" sz="1500" kern="1200"/>
        </a:p>
      </dsp:txBody>
      <dsp:txXfrm>
        <a:off x="3452860" y="878686"/>
        <a:ext cx="981980" cy="654653"/>
      </dsp:txXfrm>
    </dsp:sp>
    <dsp:sp modelId="{B4AA8CBE-2637-49F4-8D4B-18E5DC70FFEB}">
      <dsp:nvSpPr>
        <dsp:cNvPr id="0" name=""/>
        <dsp:cNvSpPr/>
      </dsp:nvSpPr>
      <dsp:spPr>
        <a:xfrm>
          <a:off x="4533038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Scan and Capture QR</a:t>
          </a:r>
          <a:endParaRPr lang="en-US" sz="1500" kern="1200"/>
        </a:p>
      </dsp:txBody>
      <dsp:txXfrm>
        <a:off x="4860365" y="878686"/>
        <a:ext cx="981980" cy="654653"/>
      </dsp:txXfrm>
    </dsp:sp>
    <dsp:sp modelId="{6A586E54-E152-4EA2-B9E8-BF172B3BB227}">
      <dsp:nvSpPr>
        <dsp:cNvPr id="0" name=""/>
        <dsp:cNvSpPr/>
      </dsp:nvSpPr>
      <dsp:spPr>
        <a:xfrm>
          <a:off x="5940542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View courses registered</a:t>
          </a:r>
          <a:endParaRPr lang="en-US" sz="1500" kern="1200"/>
        </a:p>
      </dsp:txBody>
      <dsp:txXfrm>
        <a:off x="6267869" y="878686"/>
        <a:ext cx="981980" cy="654653"/>
      </dsp:txXfrm>
    </dsp:sp>
    <dsp:sp modelId="{744E4917-4B35-4A72-8BCD-58516B3775E9}">
      <dsp:nvSpPr>
        <dsp:cNvPr id="0" name=""/>
        <dsp:cNvSpPr/>
      </dsp:nvSpPr>
      <dsp:spPr>
        <a:xfrm>
          <a:off x="7348047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View attendance percentage</a:t>
          </a:r>
          <a:endParaRPr lang="en-US" sz="1500" kern="1200"/>
        </a:p>
      </dsp:txBody>
      <dsp:txXfrm>
        <a:off x="7675374" y="878686"/>
        <a:ext cx="981980" cy="654653"/>
      </dsp:txXfrm>
    </dsp:sp>
    <dsp:sp modelId="{7CA2308A-0040-43B1-9358-E3AEFF39E55E}">
      <dsp:nvSpPr>
        <dsp:cNvPr id="0" name=""/>
        <dsp:cNvSpPr/>
      </dsp:nvSpPr>
      <dsp:spPr>
        <a:xfrm>
          <a:off x="8755552" y="878686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Appropriate Feedback</a:t>
          </a:r>
          <a:endParaRPr lang="en-US" sz="1500" kern="1200"/>
        </a:p>
      </dsp:txBody>
      <dsp:txXfrm>
        <a:off x="9082879" y="878686"/>
        <a:ext cx="981980" cy="654653"/>
      </dsp:txXfrm>
    </dsp:sp>
    <dsp:sp modelId="{94FBA5BC-C6BE-4CFB-AAFE-632C3D6BA861}">
      <dsp:nvSpPr>
        <dsp:cNvPr id="0" name=""/>
        <dsp:cNvSpPr/>
      </dsp:nvSpPr>
      <dsp:spPr>
        <a:xfrm>
          <a:off x="2521" y="1710806"/>
          <a:ext cx="1971847" cy="7887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 dirty="0"/>
            <a:t>Student(Now)</a:t>
          </a:r>
          <a:endParaRPr lang="en-US" sz="1300" kern="1200" dirty="0"/>
        </a:p>
      </dsp:txBody>
      <dsp:txXfrm>
        <a:off x="396890" y="1710806"/>
        <a:ext cx="1183109" cy="788738"/>
      </dsp:txXfrm>
    </dsp:sp>
    <dsp:sp modelId="{BA82D5BB-39AE-42EB-BE1E-695C631B75F6}">
      <dsp:nvSpPr>
        <dsp:cNvPr id="0" name=""/>
        <dsp:cNvSpPr/>
      </dsp:nvSpPr>
      <dsp:spPr>
        <a:xfrm>
          <a:off x="1718028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iOS application – tabbed.</a:t>
          </a:r>
          <a:endParaRPr lang="en-US" sz="1500" kern="1200"/>
        </a:p>
      </dsp:txBody>
      <dsp:txXfrm>
        <a:off x="2045355" y="1777849"/>
        <a:ext cx="981980" cy="654653"/>
      </dsp:txXfrm>
    </dsp:sp>
    <dsp:sp modelId="{9E64F5DB-0B5E-4FD6-9BAE-3992EC1EB009}">
      <dsp:nvSpPr>
        <dsp:cNvPr id="0" name=""/>
        <dsp:cNvSpPr/>
      </dsp:nvSpPr>
      <dsp:spPr>
        <a:xfrm>
          <a:off x="3125533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Persistent Login</a:t>
          </a:r>
          <a:endParaRPr lang="en-US" sz="1500" kern="1200"/>
        </a:p>
      </dsp:txBody>
      <dsp:txXfrm>
        <a:off x="3452860" y="1777849"/>
        <a:ext cx="981980" cy="654653"/>
      </dsp:txXfrm>
    </dsp:sp>
    <dsp:sp modelId="{B041A7D8-4560-4EF1-9763-213F59725A7E}">
      <dsp:nvSpPr>
        <dsp:cNvPr id="0" name=""/>
        <dsp:cNvSpPr/>
      </dsp:nvSpPr>
      <dsp:spPr>
        <a:xfrm>
          <a:off x="4533038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Scan QR</a:t>
          </a:r>
          <a:endParaRPr lang="en-US" sz="1500" kern="1200"/>
        </a:p>
      </dsp:txBody>
      <dsp:txXfrm>
        <a:off x="4860365" y="1777849"/>
        <a:ext cx="981980" cy="654653"/>
      </dsp:txXfrm>
    </dsp:sp>
    <dsp:sp modelId="{067CBF43-7801-49FD-994E-7E4EB2B8E06C}">
      <dsp:nvSpPr>
        <dsp:cNvPr id="0" name=""/>
        <dsp:cNvSpPr/>
      </dsp:nvSpPr>
      <dsp:spPr>
        <a:xfrm>
          <a:off x="5940542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View courses registered</a:t>
          </a:r>
          <a:endParaRPr lang="en-US" sz="1500" kern="1200"/>
        </a:p>
      </dsp:txBody>
      <dsp:txXfrm>
        <a:off x="6267869" y="1777849"/>
        <a:ext cx="981980" cy="654653"/>
      </dsp:txXfrm>
    </dsp:sp>
    <dsp:sp modelId="{C07FEBDB-C1F3-41EF-AD6C-EABA431EB521}">
      <dsp:nvSpPr>
        <dsp:cNvPr id="0" name=""/>
        <dsp:cNvSpPr/>
      </dsp:nvSpPr>
      <dsp:spPr>
        <a:xfrm>
          <a:off x="7348047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View attendance percentage</a:t>
          </a:r>
          <a:endParaRPr lang="en-US" sz="1500" kern="1200"/>
        </a:p>
      </dsp:txBody>
      <dsp:txXfrm>
        <a:off x="7675374" y="1777849"/>
        <a:ext cx="981980" cy="654653"/>
      </dsp:txXfrm>
    </dsp:sp>
    <dsp:sp modelId="{89883161-4AC0-43EF-A757-DF79B756FAB4}">
      <dsp:nvSpPr>
        <dsp:cNvPr id="0" name=""/>
        <dsp:cNvSpPr/>
      </dsp:nvSpPr>
      <dsp:spPr>
        <a:xfrm>
          <a:off x="8755552" y="1777849"/>
          <a:ext cx="1636633" cy="65465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Appropriate Feedback</a:t>
          </a:r>
          <a:endParaRPr lang="en-US" sz="1500" kern="1200"/>
        </a:p>
      </dsp:txBody>
      <dsp:txXfrm>
        <a:off x="9082879" y="1777849"/>
        <a:ext cx="981980" cy="654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7BCA2-C1D0-4998-9B75-278A1B905C47}">
      <dsp:nvSpPr>
        <dsp:cNvPr id="0" name=""/>
        <dsp:cNvSpPr/>
      </dsp:nvSpPr>
      <dsp:spPr>
        <a:xfrm>
          <a:off x="64930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96444-DE5B-470F-9D02-95BA2AD06BDF}">
      <dsp:nvSpPr>
        <dsp:cNvPr id="0" name=""/>
        <dsp:cNvSpPr/>
      </dsp:nvSpPr>
      <dsp:spPr>
        <a:xfrm>
          <a:off x="147719" y="82788"/>
          <a:ext cx="662304" cy="662304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8601E-7288-4CE8-B6B3-708FCF66B198}">
      <dsp:nvSpPr>
        <dsp:cNvPr id="0" name=""/>
        <dsp:cNvSpPr/>
      </dsp:nvSpPr>
      <dsp:spPr>
        <a:xfrm rot="16200000">
          <a:off x="-887132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</a:p>
      </dsp:txBody>
      <dsp:txXfrm>
        <a:off x="-887132" y="1862732"/>
        <a:ext cx="2400855" cy="496728"/>
      </dsp:txXfrm>
    </dsp:sp>
    <dsp:sp modelId="{2D1C1CB8-58C2-46AC-93F8-7D14C8828C6D}">
      <dsp:nvSpPr>
        <dsp:cNvPr id="0" name=""/>
        <dsp:cNvSpPr/>
      </dsp:nvSpPr>
      <dsp:spPr>
        <a:xfrm>
          <a:off x="644447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</a:p>
      </dsp:txBody>
      <dsp:txXfrm>
        <a:off x="644447" y="0"/>
        <a:ext cx="1655762" cy="3311524"/>
      </dsp:txXfrm>
    </dsp:sp>
    <dsp:sp modelId="{13A57D11-4E37-4805-8691-A175E10E868B}">
      <dsp:nvSpPr>
        <dsp:cNvPr id="0" name=""/>
        <dsp:cNvSpPr/>
      </dsp:nvSpPr>
      <dsp:spPr>
        <a:xfrm>
          <a:off x="2742063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8EE1E-BA84-41B0-894E-505B199402B8}">
      <dsp:nvSpPr>
        <dsp:cNvPr id="0" name=""/>
        <dsp:cNvSpPr/>
      </dsp:nvSpPr>
      <dsp:spPr>
        <a:xfrm>
          <a:off x="2824851" y="82788"/>
          <a:ext cx="662304" cy="66230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4B5C02-E286-4891-A251-DC2B2E3F436B}">
      <dsp:nvSpPr>
        <dsp:cNvPr id="0" name=""/>
        <dsp:cNvSpPr/>
      </dsp:nvSpPr>
      <dsp:spPr>
        <a:xfrm rot="16200000">
          <a:off x="1789999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</a:p>
      </dsp:txBody>
      <dsp:txXfrm>
        <a:off x="1789999" y="1862732"/>
        <a:ext cx="2400855" cy="496728"/>
      </dsp:txXfrm>
    </dsp:sp>
    <dsp:sp modelId="{AD586D5E-6D5D-4C38-A2CC-FCF6A2523532}">
      <dsp:nvSpPr>
        <dsp:cNvPr id="0" name=""/>
        <dsp:cNvSpPr/>
      </dsp:nvSpPr>
      <dsp:spPr>
        <a:xfrm>
          <a:off x="3321580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</a:p>
      </dsp:txBody>
      <dsp:txXfrm>
        <a:off x="3321580" y="0"/>
        <a:ext cx="1655762" cy="3311524"/>
      </dsp:txXfrm>
    </dsp:sp>
    <dsp:sp modelId="{23B3ED49-A8DF-469D-9786-48B701A5EF23}">
      <dsp:nvSpPr>
        <dsp:cNvPr id="0" name=""/>
        <dsp:cNvSpPr/>
      </dsp:nvSpPr>
      <dsp:spPr>
        <a:xfrm>
          <a:off x="5419195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66F4581-CA55-495D-A121-EB41790B682F}">
      <dsp:nvSpPr>
        <dsp:cNvPr id="0" name=""/>
        <dsp:cNvSpPr/>
      </dsp:nvSpPr>
      <dsp:spPr>
        <a:xfrm>
          <a:off x="5501983" y="82788"/>
          <a:ext cx="662304" cy="662304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EAE3-E1C9-456F-BBFA-1FA519C78A4E}">
      <dsp:nvSpPr>
        <dsp:cNvPr id="0" name=""/>
        <dsp:cNvSpPr/>
      </dsp:nvSpPr>
      <dsp:spPr>
        <a:xfrm rot="16200000">
          <a:off x="4467131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</a:p>
      </dsp:txBody>
      <dsp:txXfrm>
        <a:off x="4467131" y="1862732"/>
        <a:ext cx="2400855" cy="496728"/>
      </dsp:txXfrm>
    </dsp:sp>
    <dsp:sp modelId="{986877C7-5555-4471-A423-DCAF7AEC96DE}">
      <dsp:nvSpPr>
        <dsp:cNvPr id="0" name=""/>
        <dsp:cNvSpPr/>
      </dsp:nvSpPr>
      <dsp:spPr>
        <a:xfrm>
          <a:off x="5998712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</a:p>
      </dsp:txBody>
      <dsp:txXfrm>
        <a:off x="5998712" y="0"/>
        <a:ext cx="1655762" cy="3311524"/>
      </dsp:txXfrm>
    </dsp:sp>
    <dsp:sp modelId="{2F91C5D8-3B13-44B4-8C71-0652A1FA3FB4}">
      <dsp:nvSpPr>
        <dsp:cNvPr id="0" name=""/>
        <dsp:cNvSpPr/>
      </dsp:nvSpPr>
      <dsp:spPr>
        <a:xfrm>
          <a:off x="8096327" y="0"/>
          <a:ext cx="827881" cy="82788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2602B-5B52-4E2C-86E4-406EDE0E8B5C}">
      <dsp:nvSpPr>
        <dsp:cNvPr id="0" name=""/>
        <dsp:cNvSpPr/>
      </dsp:nvSpPr>
      <dsp:spPr>
        <a:xfrm>
          <a:off x="8179115" y="82788"/>
          <a:ext cx="662304" cy="66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48C6B-0CFB-4CDB-B2E0-0CF7320A2CD8}">
      <dsp:nvSpPr>
        <dsp:cNvPr id="0" name=""/>
        <dsp:cNvSpPr/>
      </dsp:nvSpPr>
      <dsp:spPr>
        <a:xfrm rot="16200000">
          <a:off x="7144264" y="1862732"/>
          <a:ext cx="2400855" cy="49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</a:p>
      </dsp:txBody>
      <dsp:txXfrm>
        <a:off x="7144264" y="1862732"/>
        <a:ext cx="2400855" cy="496728"/>
      </dsp:txXfrm>
    </dsp:sp>
    <dsp:sp modelId="{FDC79394-E0CB-4CB1-9269-8658F340BC8D}">
      <dsp:nvSpPr>
        <dsp:cNvPr id="0" name=""/>
        <dsp:cNvSpPr/>
      </dsp:nvSpPr>
      <dsp:spPr>
        <a:xfrm>
          <a:off x="8675844" y="0"/>
          <a:ext cx="1655762" cy="331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</a:p>
      </dsp:txBody>
      <dsp:txXfrm>
        <a:off x="8675844" y="0"/>
        <a:ext cx="1655762" cy="3311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8417-5085-446A-9534-C8E783FFAC0F}">
      <dsp:nvSpPr>
        <dsp:cNvPr id="0" name=""/>
        <dsp:cNvSpPr/>
      </dsp:nvSpPr>
      <dsp:spPr>
        <a:xfrm>
          <a:off x="0" y="215181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</a:p>
      </dsp:txBody>
      <dsp:txXfrm>
        <a:off x="0" y="215181"/>
        <a:ext cx="2698358" cy="910800"/>
      </dsp:txXfrm>
    </dsp:sp>
    <dsp:sp modelId="{D7B4D69F-D437-4019-A697-900DF3BD4189}">
      <dsp:nvSpPr>
        <dsp:cNvPr id="0" name=""/>
        <dsp:cNvSpPr/>
      </dsp:nvSpPr>
      <dsp:spPr>
        <a:xfrm>
          <a:off x="2698358" y="1713"/>
          <a:ext cx="539671" cy="13377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50625-2192-463E-8187-DBB37B4DEEE5}">
      <dsp:nvSpPr>
        <dsp:cNvPr id="0" name=""/>
        <dsp:cNvSpPr/>
      </dsp:nvSpPr>
      <dsp:spPr>
        <a:xfrm>
          <a:off x="3453899" y="1713"/>
          <a:ext cx="7339535" cy="1337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</a:p>
      </dsp:txBody>
      <dsp:txXfrm>
        <a:off x="3453899" y="1713"/>
        <a:ext cx="7339535" cy="1337737"/>
      </dsp:txXfrm>
    </dsp:sp>
    <dsp:sp modelId="{74C582AC-97DE-47F1-B2F7-CEAF5C38053B}">
      <dsp:nvSpPr>
        <dsp:cNvPr id="0" name=""/>
        <dsp:cNvSpPr/>
      </dsp:nvSpPr>
      <dsp:spPr>
        <a:xfrm>
          <a:off x="0" y="1576206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</a:p>
      </dsp:txBody>
      <dsp:txXfrm>
        <a:off x="0" y="1576206"/>
        <a:ext cx="2698358" cy="910800"/>
      </dsp:txXfrm>
    </dsp:sp>
    <dsp:sp modelId="{F913C9B7-04F1-448F-AF8C-2EC806DB40E1}">
      <dsp:nvSpPr>
        <dsp:cNvPr id="0" name=""/>
        <dsp:cNvSpPr/>
      </dsp:nvSpPr>
      <dsp:spPr>
        <a:xfrm>
          <a:off x="2698358" y="1505050"/>
          <a:ext cx="539671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D6A0-09A8-4728-B3F6-2488D599D736}">
      <dsp:nvSpPr>
        <dsp:cNvPr id="0" name=""/>
        <dsp:cNvSpPr/>
      </dsp:nvSpPr>
      <dsp:spPr>
        <a:xfrm>
          <a:off x="3453899" y="1505050"/>
          <a:ext cx="7339535" cy="105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</a:p>
      </dsp:txBody>
      <dsp:txXfrm>
        <a:off x="3453899" y="1505050"/>
        <a:ext cx="7339535" cy="1053112"/>
      </dsp:txXfrm>
    </dsp:sp>
    <dsp:sp modelId="{18209124-9853-4B36-9180-55BC384AA84D}">
      <dsp:nvSpPr>
        <dsp:cNvPr id="0" name=""/>
        <dsp:cNvSpPr/>
      </dsp:nvSpPr>
      <dsp:spPr>
        <a:xfrm>
          <a:off x="0" y="27237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</a:p>
      </dsp:txBody>
      <dsp:txXfrm>
        <a:off x="0" y="2723763"/>
        <a:ext cx="2698358" cy="910800"/>
      </dsp:txXfrm>
    </dsp:sp>
    <dsp:sp modelId="{455EC50F-4F82-408F-84F8-D9B651BA263C}">
      <dsp:nvSpPr>
        <dsp:cNvPr id="0" name=""/>
        <dsp:cNvSpPr/>
      </dsp:nvSpPr>
      <dsp:spPr>
        <a:xfrm>
          <a:off x="2698358" y="27237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8600-C3D9-4AA5-B04F-AC7D55D573B0}">
      <dsp:nvSpPr>
        <dsp:cNvPr id="0" name=""/>
        <dsp:cNvSpPr/>
      </dsp:nvSpPr>
      <dsp:spPr>
        <a:xfrm>
          <a:off x="3453899" y="27237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</a:p>
      </dsp:txBody>
      <dsp:txXfrm>
        <a:off x="3453899" y="2723763"/>
        <a:ext cx="7339535" cy="910800"/>
      </dsp:txXfrm>
    </dsp:sp>
    <dsp:sp modelId="{AE12AEDB-2669-4D1A-914A-BA7EC0BD59A9}">
      <dsp:nvSpPr>
        <dsp:cNvPr id="0" name=""/>
        <dsp:cNvSpPr/>
      </dsp:nvSpPr>
      <dsp:spPr>
        <a:xfrm>
          <a:off x="0" y="3800163"/>
          <a:ext cx="2698358" cy="910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</a:p>
      </dsp:txBody>
      <dsp:txXfrm>
        <a:off x="0" y="3800163"/>
        <a:ext cx="2698358" cy="910800"/>
      </dsp:txXfrm>
    </dsp:sp>
    <dsp:sp modelId="{ED72DC66-B720-4641-B186-0DA0DE7AB25F}">
      <dsp:nvSpPr>
        <dsp:cNvPr id="0" name=""/>
        <dsp:cNvSpPr/>
      </dsp:nvSpPr>
      <dsp:spPr>
        <a:xfrm>
          <a:off x="2698358" y="3800163"/>
          <a:ext cx="539671" cy="9108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7FCF-0E74-45B4-9880-0E53C8A0FB81}">
      <dsp:nvSpPr>
        <dsp:cNvPr id="0" name=""/>
        <dsp:cNvSpPr/>
      </dsp:nvSpPr>
      <dsp:spPr>
        <a:xfrm>
          <a:off x="3453899" y="3800163"/>
          <a:ext cx="7339535" cy="91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</a:p>
      </dsp:txBody>
      <dsp:txXfrm>
        <a:off x="3453899" y="3800163"/>
        <a:ext cx="7339535" cy="910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6E3B0-DB92-4E32-8395-0D320FDE7304}">
      <dsp:nvSpPr>
        <dsp:cNvPr id="0" name=""/>
        <dsp:cNvSpPr/>
      </dsp:nvSpPr>
      <dsp:spPr>
        <a:xfrm>
          <a:off x="0" y="0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Build 0 </a:t>
          </a:r>
        </a:p>
      </dsp:txBody>
      <dsp:txXfrm>
        <a:off x="34610" y="34610"/>
        <a:ext cx="2252341" cy="1112466"/>
      </dsp:txXfrm>
    </dsp:sp>
    <dsp:sp modelId="{CC88045C-E3EE-4D81-A4AE-31DEF16487ED}">
      <dsp:nvSpPr>
        <dsp:cNvPr id="0" name=""/>
        <dsp:cNvSpPr/>
      </dsp:nvSpPr>
      <dsp:spPr>
        <a:xfrm>
          <a:off x="311247" y="1378634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</a:t>
          </a:r>
        </a:p>
      </dsp:txBody>
      <dsp:txXfrm>
        <a:off x="345857" y="1413244"/>
        <a:ext cx="2378908" cy="1112466"/>
      </dsp:txXfrm>
    </dsp:sp>
    <dsp:sp modelId="{038003CC-57D0-452B-9A87-251E2BE8DD24}">
      <dsp:nvSpPr>
        <dsp:cNvPr id="0" name=""/>
        <dsp:cNvSpPr/>
      </dsp:nvSpPr>
      <dsp:spPr>
        <a:xfrm>
          <a:off x="622495" y="2757268"/>
          <a:ext cx="3527472" cy="118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Tested and ready for Integration- Build 0</a:t>
          </a:r>
        </a:p>
      </dsp:txBody>
      <dsp:txXfrm>
        <a:off x="657105" y="2791878"/>
        <a:ext cx="2378908" cy="1112466"/>
      </dsp:txXfrm>
    </dsp:sp>
    <dsp:sp modelId="{0CD94A37-2283-4723-AF39-0C5B9DE811BF}">
      <dsp:nvSpPr>
        <dsp:cNvPr id="0" name=""/>
        <dsp:cNvSpPr/>
      </dsp:nvSpPr>
      <dsp:spPr>
        <a:xfrm>
          <a:off x="2759376" y="896112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2932198" y="896112"/>
        <a:ext cx="422452" cy="577992"/>
      </dsp:txXfrm>
    </dsp:sp>
    <dsp:sp modelId="{72F63057-082D-42E7-B85C-FC47DD028363}">
      <dsp:nvSpPr>
        <dsp:cNvPr id="0" name=""/>
        <dsp:cNvSpPr/>
      </dsp:nvSpPr>
      <dsp:spPr>
        <a:xfrm>
          <a:off x="3070624" y="2266868"/>
          <a:ext cx="768096" cy="7680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243446" y="2266868"/>
        <a:ext cx="422452" cy="577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Attendance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(Add/remove courses)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FCD91A-2EF0-4612-8DEF-5ABE4242A4B2}"/>
              </a:ext>
            </a:extLst>
          </p:cNvPr>
          <p:cNvCxnSpPr/>
          <p:nvPr/>
        </p:nvCxnSpPr>
        <p:spPr>
          <a:xfrm flipH="1">
            <a:off x="7041176" y="3155474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932EFE-4A5A-4032-8C38-5C1EA7484AB6}"/>
              </a:ext>
            </a:extLst>
          </p:cNvPr>
          <p:cNvCxnSpPr/>
          <p:nvPr/>
        </p:nvCxnSpPr>
        <p:spPr>
          <a:xfrm>
            <a:off x="3109299" y="3155474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B2028-9ADC-4874-8CCA-2563EA0FEB92}"/>
              </a:ext>
            </a:extLst>
          </p:cNvPr>
          <p:cNvSpPr/>
          <p:nvPr/>
        </p:nvSpPr>
        <p:spPr>
          <a:xfrm>
            <a:off x="85766" y="2462524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5A2BF1-2A1B-4546-88E7-BA05AE033F0D}"/>
              </a:ext>
            </a:extLst>
          </p:cNvPr>
          <p:cNvSpPr/>
          <p:nvPr/>
        </p:nvSpPr>
        <p:spPr>
          <a:xfrm>
            <a:off x="445383" y="2533657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751151B-F083-494E-AB15-65491F844131}"/>
              </a:ext>
            </a:extLst>
          </p:cNvPr>
          <p:cNvSpPr/>
          <p:nvPr/>
        </p:nvSpPr>
        <p:spPr>
          <a:xfrm>
            <a:off x="4918838" y="2058206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C1CA22-7DDC-43FD-B243-5079DE0FD2F6}"/>
              </a:ext>
            </a:extLst>
          </p:cNvPr>
          <p:cNvSpPr txBox="1"/>
          <p:nvPr/>
        </p:nvSpPr>
        <p:spPr>
          <a:xfrm>
            <a:off x="2964379" y="2617233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Add/Delete Course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A60690-8B91-42D5-9EF5-36EB1604A015}"/>
              </a:ext>
            </a:extLst>
          </p:cNvPr>
          <p:cNvSpPr txBox="1"/>
          <p:nvPr/>
        </p:nvSpPr>
        <p:spPr>
          <a:xfrm>
            <a:off x="3152549" y="3383380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AC9D2-33F9-4EAA-AB01-56D45212DDF4}"/>
              </a:ext>
            </a:extLst>
          </p:cNvPr>
          <p:cNvSpPr txBox="1"/>
          <p:nvPr/>
        </p:nvSpPr>
        <p:spPr>
          <a:xfrm>
            <a:off x="695516" y="3128010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42EA7-BE19-47F1-83D4-9DC0E55B459E}"/>
              </a:ext>
            </a:extLst>
          </p:cNvPr>
          <p:cNvSpPr/>
          <p:nvPr/>
        </p:nvSpPr>
        <p:spPr>
          <a:xfrm>
            <a:off x="8826358" y="2636313"/>
            <a:ext cx="2794512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5B92EE-CAC2-40C8-8610-AE3FF631F22D}"/>
              </a:ext>
            </a:extLst>
          </p:cNvPr>
          <p:cNvSpPr/>
          <p:nvPr/>
        </p:nvSpPr>
        <p:spPr>
          <a:xfrm>
            <a:off x="9312915" y="2675494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0E0DC-8B53-445E-975B-10A9DC66B0DA}"/>
              </a:ext>
            </a:extLst>
          </p:cNvPr>
          <p:cNvSpPr txBox="1"/>
          <p:nvPr/>
        </p:nvSpPr>
        <p:spPr>
          <a:xfrm>
            <a:off x="9497598" y="3281899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34F33A-A81E-4DDE-A93E-EA1B04EF8D77}"/>
              </a:ext>
            </a:extLst>
          </p:cNvPr>
          <p:cNvSpPr txBox="1"/>
          <p:nvPr/>
        </p:nvSpPr>
        <p:spPr>
          <a:xfrm>
            <a:off x="7078562" y="3274230"/>
            <a:ext cx="171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CCB876-FF8F-432F-8409-FC4724D496A7}"/>
              </a:ext>
            </a:extLst>
          </p:cNvPr>
          <p:cNvSpPr txBox="1"/>
          <p:nvPr/>
        </p:nvSpPr>
        <p:spPr>
          <a:xfrm>
            <a:off x="7068376" y="2431750"/>
            <a:ext cx="189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View/Register Course</a:t>
            </a:r>
          </a:p>
        </p:txBody>
      </p:sp>
    </p:spTree>
    <p:extLst>
      <p:ext uri="{BB962C8B-B14F-4D97-AF65-F5344CB8AC3E}">
        <p14:creationId xmlns:p14="http://schemas.microsoft.com/office/powerpoint/2010/main" val="388651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(Add/remove Student)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FD4AD-8BA8-450C-B13E-85C3B99D8880}"/>
              </a:ext>
            </a:extLst>
          </p:cNvPr>
          <p:cNvCxnSpPr/>
          <p:nvPr/>
        </p:nvCxnSpPr>
        <p:spPr>
          <a:xfrm>
            <a:off x="5236925" y="3023590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17480-881D-4184-9FBA-5B207B9436C8}"/>
              </a:ext>
            </a:extLst>
          </p:cNvPr>
          <p:cNvSpPr/>
          <p:nvPr/>
        </p:nvSpPr>
        <p:spPr>
          <a:xfrm>
            <a:off x="2213392" y="2330640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997BD4-A828-4768-9209-FE3BDD942D42}"/>
              </a:ext>
            </a:extLst>
          </p:cNvPr>
          <p:cNvSpPr/>
          <p:nvPr/>
        </p:nvSpPr>
        <p:spPr>
          <a:xfrm>
            <a:off x="2573009" y="2401773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03237ECD-4D88-4F32-88A6-12140F946CEF}"/>
              </a:ext>
            </a:extLst>
          </p:cNvPr>
          <p:cNvSpPr/>
          <p:nvPr/>
        </p:nvSpPr>
        <p:spPr>
          <a:xfrm>
            <a:off x="7046464" y="1926322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B10B4-4FF5-4CC0-AB55-4C9F50E6745E}"/>
              </a:ext>
            </a:extLst>
          </p:cNvPr>
          <p:cNvSpPr txBox="1"/>
          <p:nvPr/>
        </p:nvSpPr>
        <p:spPr>
          <a:xfrm>
            <a:off x="5152246" y="2287841"/>
            <a:ext cx="193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Add/Remove Student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678D4-C48D-44D0-8E34-8070EC405F13}"/>
              </a:ext>
            </a:extLst>
          </p:cNvPr>
          <p:cNvSpPr txBox="1"/>
          <p:nvPr/>
        </p:nvSpPr>
        <p:spPr>
          <a:xfrm>
            <a:off x="5421200" y="324433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C2603-F61A-4F2D-AC23-CC00FE9E85D1}"/>
              </a:ext>
            </a:extLst>
          </p:cNvPr>
          <p:cNvSpPr txBox="1"/>
          <p:nvPr/>
        </p:nvSpPr>
        <p:spPr>
          <a:xfrm>
            <a:off x="2823142" y="2996126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2075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373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Challenges Faced and How did we overcome?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4950820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Iteration Plan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CF8AF4A7-B64F-4BE7-917D-2AD080D8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94264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Change of planes</a:t>
            </a:r>
          </a:p>
        </p:txBody>
      </p:sp>
      <p:graphicFrame>
        <p:nvGraphicFramePr>
          <p:cNvPr id="5" name="Content Placeholder 2" descr="Trapezoid list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6CEE6BBC-A24E-416D-BE81-A5FF5E449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994048"/>
              </p:ext>
            </p:extLst>
          </p:nvPr>
        </p:nvGraphicFramePr>
        <p:xfrm>
          <a:off x="685801" y="1631853"/>
          <a:ext cx="10793435" cy="471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267789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Strategy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7C5BFEE-61FB-4548-B135-A02F604724C6}"/>
              </a:ext>
            </a:extLst>
          </p:cNvPr>
          <p:cNvSpPr txBox="1">
            <a:spLocks/>
          </p:cNvSpPr>
          <p:nvPr/>
        </p:nvSpPr>
        <p:spPr>
          <a:xfrm>
            <a:off x="672738" y="1533378"/>
            <a:ext cx="6671602" cy="357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854B55-673F-429B-AC70-47ED0754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230340"/>
              </p:ext>
            </p:extLst>
          </p:nvPr>
        </p:nvGraphicFramePr>
        <p:xfrm>
          <a:off x="7455877" y="1533378"/>
          <a:ext cx="4149968" cy="39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functionalities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and every method of the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 tool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validating the Html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the input fields</a:t>
            </a:r>
          </a:p>
        </p:txBody>
      </p:sp>
    </p:spTree>
    <p:extLst>
      <p:ext uri="{BB962C8B-B14F-4D97-AF65-F5344CB8AC3E}">
        <p14:creationId xmlns:p14="http://schemas.microsoft.com/office/powerpoint/2010/main" val="2279760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only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qr. QR code doesn’t change when we go through history page yet again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in place to avoid erroneous data input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faced and Implemented changes.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858" y="790303"/>
            <a:ext cx="9525020" cy="2916704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39387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28753"/>
            <a:ext cx="10394707" cy="65312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demo of the project</a:t>
            </a: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04" y="1218414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7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Exiting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85800" y="1162595"/>
          <a:ext cx="10394707" cy="4560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85800" y="2063396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1332411" y="1837765"/>
            <a:ext cx="9249810" cy="3986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SDK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-75145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(QR Generation)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9070" y="2060648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57193" y="2060648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3660" y="1367698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277" y="1438831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066732" y="963380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0286" y="1423442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Generates QR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0286" y="2315994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Stored in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3410" y="2033184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4252" y="1541487"/>
            <a:ext cx="264220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35572" y="157805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90903" y="2187073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6456" y="229837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Compared in 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5569" y="1538319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Scan QR</a:t>
            </a:r>
          </a:p>
        </p:txBody>
      </p:sp>
      <p:sp>
        <p:nvSpPr>
          <p:cNvPr id="17" name="Diamond 16"/>
          <p:cNvSpPr/>
          <p:nvPr/>
        </p:nvSpPr>
        <p:spPr>
          <a:xfrm>
            <a:off x="7169829" y="3799594"/>
            <a:ext cx="1992736" cy="19131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104867" y="4758947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18281" y="3157916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15032" y="4532974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QR Match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2169" y="438961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3914" y="3831794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Mark Attendance as Present In DB</a:t>
            </a:r>
          </a:p>
        </p:txBody>
      </p:sp>
      <p:cxnSp>
        <p:nvCxnSpPr>
          <p:cNvPr id="23" name="Elbow Connector 22"/>
          <p:cNvCxnSpPr>
            <a:cxnSpLocks/>
            <a:stCxn id="12" idx="2"/>
            <a:endCxn id="17" idx="0"/>
          </p:cNvCxnSpPr>
          <p:nvPr/>
        </p:nvCxnSpPr>
        <p:spPr>
          <a:xfrm rot="5400000">
            <a:off x="8696076" y="2200316"/>
            <a:ext cx="1069400" cy="2129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>
            <a:off x="9162565" y="4756183"/>
            <a:ext cx="2198077" cy="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60642" y="2730194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74095" y="43265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No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58612" y="4889499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Alert saying that QR doesn’t Match</a:t>
            </a:r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6" y="4551"/>
            <a:ext cx="10396882" cy="11519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flow (Attendance Display)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52FEEB-FBEF-44E4-9409-BC0675DCBF5C}"/>
              </a:ext>
            </a:extLst>
          </p:cNvPr>
          <p:cNvCxnSpPr/>
          <p:nvPr/>
        </p:nvCxnSpPr>
        <p:spPr>
          <a:xfrm flipH="1">
            <a:off x="7107432" y="2648385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7AA06C-8CDE-4788-BC86-14044B005268}"/>
              </a:ext>
            </a:extLst>
          </p:cNvPr>
          <p:cNvCxnSpPr/>
          <p:nvPr/>
        </p:nvCxnSpPr>
        <p:spPr>
          <a:xfrm>
            <a:off x="3175555" y="2648385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54BFD-AA3D-4123-996D-53CEE3CB6346}"/>
              </a:ext>
            </a:extLst>
          </p:cNvPr>
          <p:cNvSpPr/>
          <p:nvPr/>
        </p:nvSpPr>
        <p:spPr>
          <a:xfrm>
            <a:off x="152022" y="1955435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BAD7B0-7B39-4AB4-8004-9C1305F86909}"/>
              </a:ext>
            </a:extLst>
          </p:cNvPr>
          <p:cNvSpPr/>
          <p:nvPr/>
        </p:nvSpPr>
        <p:spPr>
          <a:xfrm>
            <a:off x="511639" y="2026568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Instructor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A70389D0-1412-4F5A-B35F-2C25946887AC}"/>
              </a:ext>
            </a:extLst>
          </p:cNvPr>
          <p:cNvSpPr/>
          <p:nvPr/>
        </p:nvSpPr>
        <p:spPr>
          <a:xfrm>
            <a:off x="4985094" y="1551117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5B490B-7489-4E61-93D0-FD2CBF479D43}"/>
              </a:ext>
            </a:extLst>
          </p:cNvPr>
          <p:cNvSpPr txBox="1"/>
          <p:nvPr/>
        </p:nvSpPr>
        <p:spPr>
          <a:xfrm>
            <a:off x="3030635" y="2110144"/>
            <a:ext cx="205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Displays attendance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EB0C5-CACE-4A5F-9A6E-8B7792537371}"/>
              </a:ext>
            </a:extLst>
          </p:cNvPr>
          <p:cNvSpPr txBox="1"/>
          <p:nvPr/>
        </p:nvSpPr>
        <p:spPr>
          <a:xfrm>
            <a:off x="3218805" y="287629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Can be Modified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D93F4-69C5-420A-B56F-2C58DC4DBF02}"/>
              </a:ext>
            </a:extLst>
          </p:cNvPr>
          <p:cNvSpPr txBox="1"/>
          <p:nvPr/>
        </p:nvSpPr>
        <p:spPr>
          <a:xfrm>
            <a:off x="761772" y="2620921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A05B57-6623-4C6E-A646-025A67E610A5}"/>
              </a:ext>
            </a:extLst>
          </p:cNvPr>
          <p:cNvSpPr/>
          <p:nvPr/>
        </p:nvSpPr>
        <p:spPr>
          <a:xfrm>
            <a:off x="8892614" y="2129224"/>
            <a:ext cx="2719378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B7B854-D0D7-439E-837D-0D2A513B676C}"/>
              </a:ext>
            </a:extLst>
          </p:cNvPr>
          <p:cNvSpPr/>
          <p:nvPr/>
        </p:nvSpPr>
        <p:spPr>
          <a:xfrm>
            <a:off x="9341604" y="2145472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62A39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Impact" panose="020B0806030902050204"/>
                <a:ea typeface="+mn-ea"/>
                <a:cs typeface="+mn-cs"/>
              </a:rPr>
              <a:t>Student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5658F-8A70-45E2-9F5E-A8540E4DC06B}"/>
              </a:ext>
            </a:extLst>
          </p:cNvPr>
          <p:cNvSpPr txBox="1"/>
          <p:nvPr/>
        </p:nvSpPr>
        <p:spPr>
          <a:xfrm>
            <a:off x="9563854" y="2774810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iOS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05DFF-C9B8-45BB-AB8E-822CBBFD498A}"/>
              </a:ext>
            </a:extLst>
          </p:cNvPr>
          <p:cNvSpPr txBox="1"/>
          <p:nvPr/>
        </p:nvSpPr>
        <p:spPr>
          <a:xfrm>
            <a:off x="7144818" y="2767141"/>
            <a:ext cx="171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Cannot be Modified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4B0A0C-009F-4073-B545-1F9BB74CFB4C}"/>
              </a:ext>
            </a:extLst>
          </p:cNvPr>
          <p:cNvSpPr txBox="1"/>
          <p:nvPr/>
        </p:nvSpPr>
        <p:spPr>
          <a:xfrm>
            <a:off x="7134632" y="1924661"/>
            <a:ext cx="189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Displays attendance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797DDC-6ABA-4245-8249-7BC821A4C8BA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5114337" y="-262315"/>
            <a:ext cx="1557721" cy="8718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F70B73-9FE1-4453-9636-2A5AEE356BE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627714" y="3144142"/>
            <a:ext cx="0" cy="173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5AD1BA-292D-4FA5-AF75-C72F0994928A}"/>
              </a:ext>
            </a:extLst>
          </p:cNvPr>
          <p:cNvSpPr txBox="1"/>
          <p:nvPr/>
        </p:nvSpPr>
        <p:spPr>
          <a:xfrm>
            <a:off x="3744892" y="4435607"/>
            <a:ext cx="458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Contact Instructor for Attendance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5630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97</TotalTime>
  <Words>813</Words>
  <Application>Microsoft Office PowerPoint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</vt:lpstr>
      <vt:lpstr>Requirements</vt:lpstr>
      <vt:lpstr>Technologies used</vt:lpstr>
      <vt:lpstr>Data flow (QR Generation)</vt:lpstr>
      <vt:lpstr>Data flow (Attendance Display)</vt:lpstr>
      <vt:lpstr>Data flow (Add/remove courses)</vt:lpstr>
      <vt:lpstr>Data flow (Add/remove Student)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Testing techniques</vt:lpstr>
      <vt:lpstr>Bugs Identified</vt:lpstr>
      <vt:lpstr>Limitations</vt:lpstr>
      <vt:lpstr>Status</vt:lpstr>
      <vt:lpstr>Thank you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sairam mamidala</cp:lastModifiedBy>
  <cp:revision>42</cp:revision>
  <dcterms:created xsi:type="dcterms:W3CDTF">2017-11-13T22:18:41Z</dcterms:created>
  <dcterms:modified xsi:type="dcterms:W3CDTF">2017-11-16T04:51:14Z</dcterms:modified>
</cp:coreProperties>
</file>