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3" r:id="rId9"/>
    <p:sldId id="264" r:id="rId10"/>
    <p:sldId id="265" r:id="rId11"/>
    <p:sldId id="261" r:id="rId12"/>
    <p:sldId id="262" r:id="rId13"/>
    <p:sldId id="266" r:id="rId14"/>
    <p:sldId id="267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804"/>
    <a:srgbClr val="59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380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2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11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6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9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4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7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86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38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21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92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30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2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14B5-D6B5-4181-83CD-709C891308F3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A2B0-52B3-4A30-8FEF-FDD96AB0E427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1F5-22A3-4733-A025-028C15D5847E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150A-F428-4A23-963E-F054CB37C309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3C6E-748B-42CF-B665-E2F61C1238D6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395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8171-4E96-4B7F-86D2-C883AA8F0FFB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7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BC4-5094-4226-B51C-B3616096189D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C317-E5F4-4777-A940-02E3A9A6DB86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6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13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08CF-8349-4D2E-B81F-52338022C962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4749-C08D-485C-999E-C872B2E793C5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C39-C404-4328-887C-B0DBFAF37BC3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3BC-D3F0-4D03-B040-E858D8A74D3B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594-3B73-46FB-812B-AC0109C3993A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311A-4759-4DF5-BC04-B9647693FCA0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98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7E3-0420-4D61-9336-80DEA03E5DDA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2DF-44D9-44E1-B876-6EFA776C69C9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BF66-7432-4788-BBC7-0334E961401F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41909" y="714696"/>
            <a:ext cx="6686549" cy="16970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Student Attendance Tracking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065200" y="2411782"/>
            <a:ext cx="6686549" cy="844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</a:t>
            </a: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1578" y="3137698"/>
            <a:ext cx="7180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sadhu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Sai Ram Kumar Mamidala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Subba 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808252" y="445025"/>
            <a:ext cx="702404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Use </a:t>
            </a:r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Case</a:t>
            </a:r>
            <a:endParaRPr sz="32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808252" y="1228675"/>
            <a:ext cx="7024048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 case 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10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15" y="873610"/>
            <a:ext cx="5480985" cy="4126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87702" y="445025"/>
            <a:ext cx="704459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Status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87702" y="1428107"/>
            <a:ext cx="7044597" cy="31407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currently working on documenting the requirements</a:t>
            </a: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currently acquired around a 40 requirements for the project.</a:t>
            </a: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diagrams of the project.</a:t>
            </a: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use case diagram description 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11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Challenging issues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97978" y="1417833"/>
            <a:ext cx="7034322" cy="31510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codes generated from two standalone applications are different.</a:t>
            </a: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that can connect cross platform applications for no cost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response from single mac address.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and capturing QR code in a single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click.</a:t>
            </a: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67154" y="445025"/>
            <a:ext cx="7065146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chemeClr val="tx1"/>
                </a:solidFill>
                <a:highlight>
                  <a:srgbClr val="FFFFFF"/>
                </a:highlight>
                <a:latin typeface="Calisto MT" panose="02040603050505030304" pitchFamily="18" charset="0"/>
                <a:cs typeface="Times New Roman" panose="02020603050405020304" pitchFamily="18" charset="0"/>
              </a:rPr>
              <a:t>Implementation Strategy</a:t>
            </a:r>
            <a:endParaRPr lang="en" sz="3200" b="1" dirty="0">
              <a:solidFill>
                <a:schemeClr val="tx1"/>
              </a:solidFill>
              <a:highlight>
                <a:srgbClr val="FFFFFF"/>
              </a:highlight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767154" y="1448655"/>
            <a:ext cx="7065145" cy="3120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requirements in a clear and precise manner for understanding the project overview.</a:t>
            </a:r>
          </a:p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prototype would allows us to create an graphical view of the project. </a:t>
            </a:r>
          </a:p>
          <a:p>
            <a:pPr marL="0" indent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19" y="2743200"/>
            <a:ext cx="6412180" cy="20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777428" y="445025"/>
            <a:ext cx="705487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Estimated efforts for completion of the project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777428" y="1551397"/>
            <a:ext cx="7054871" cy="3017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rough estimation is around 15000 lines of code</a:t>
            </a:r>
          </a:p>
          <a:p>
            <a:pPr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spent 52 hours within this 2 weeks (15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week + 37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week)</a:t>
            </a:r>
          </a:p>
          <a:p>
            <a:pPr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distribution of tasks among team members.</a:t>
            </a:r>
          </a:p>
          <a:p>
            <a:pPr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5180 hours of combined team work in GDP 1 and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14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56" y="1937287"/>
            <a:ext cx="6683765" cy="960668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4621" y="474159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15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6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Contents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7978" y="1448656"/>
            <a:ext cx="7034322" cy="31112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/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71500" indent="-342900"/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571500" indent="-342900"/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Plan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diagrams</a:t>
            </a:r>
          </a:p>
          <a:p>
            <a:pPr marL="571500" indent="-342900"/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Strategy </a:t>
            </a:r>
          </a:p>
          <a:p>
            <a:pPr marL="571500" indent="-342900"/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 Issues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7978" y="1407559"/>
            <a:ext cx="7034322" cy="31613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/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develop a system which makes the life of an instructor easy in terms of tracking the attendance of a student with minimum effort.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787702" y="445025"/>
            <a:ext cx="704459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87702" y="1438381"/>
            <a:ext cx="7044597" cy="31304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rtl="0">
              <a:lnSpc>
                <a:spcPct val="100000"/>
              </a:lnSpc>
              <a:spcBef>
                <a:spcPts val="0"/>
              </a:spcBef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 rtl="0">
              <a:lnSpc>
                <a:spcPct val="100000"/>
              </a:lnSpc>
              <a:spcBef>
                <a:spcPts val="0"/>
              </a:spcBef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 rtl="0">
              <a:lnSpc>
                <a:spcPct val="100000"/>
              </a:lnSpc>
              <a:spcBef>
                <a:spcPts val="0"/>
              </a:spcBef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 rtl="0">
              <a:lnSpc>
                <a:spcPct val="100000"/>
              </a:lnSpc>
              <a:spcBef>
                <a:spcPts val="0"/>
              </a:spcBef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4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courses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Instructor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QR code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4348" y="4792968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5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Requirements                      (</a:t>
            </a:r>
            <a:r>
              <a:rPr lang="en-US" sz="3200" b="1" dirty="0" err="1" smtClean="0">
                <a:latin typeface="Calisto MT" panose="02040603050505030304" pitchFamily="18" charset="0"/>
              </a:rPr>
              <a:t>Cntd</a:t>
            </a:r>
            <a:r>
              <a:rPr lang="en-US" sz="3200" b="1" dirty="0" smtClean="0">
                <a:latin typeface="Calisto MT" panose="02040603050505030304" pitchFamily="18" charset="0"/>
              </a:rPr>
              <a:t>…)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QR and Capture it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6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808252" y="445025"/>
            <a:ext cx="702404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Project Management Plan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808252" y="1417834"/>
            <a:ext cx="7024048" cy="31167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scanner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Image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 alone application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generator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the Student details 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7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787702" y="445025"/>
            <a:ext cx="704459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Use </a:t>
            </a:r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Case Diagrams</a:t>
            </a:r>
            <a:endParaRPr lang="en" sz="32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787702" y="1152475"/>
            <a:ext cx="7044597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Use case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8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56" y="1152474"/>
            <a:ext cx="6073956" cy="3914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20124" y="1910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Use Case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9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65" y="763700"/>
            <a:ext cx="6033415" cy="4215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1390</TotalTime>
  <Words>407</Words>
  <Application>Microsoft Office PowerPoint</Application>
  <PresentationFormat>On-screen Show (16:9)</PresentationFormat>
  <Paragraphs>101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Calisto MT</vt:lpstr>
      <vt:lpstr>Century Gothic</vt:lpstr>
      <vt:lpstr>Times New Roman</vt:lpstr>
      <vt:lpstr>Wingdings 3</vt:lpstr>
      <vt:lpstr>Wisp</vt:lpstr>
      <vt:lpstr>Student Attendance Tracking</vt:lpstr>
      <vt:lpstr>Contents</vt:lpstr>
      <vt:lpstr>Problem Statement</vt:lpstr>
      <vt:lpstr>Existing Systems</vt:lpstr>
      <vt:lpstr>Requirements</vt:lpstr>
      <vt:lpstr>Requirements                      (Cntd…)</vt:lpstr>
      <vt:lpstr>Project Management Plan </vt:lpstr>
      <vt:lpstr>Use Case Diagrams</vt:lpstr>
      <vt:lpstr>Instructor Use Case </vt:lpstr>
      <vt:lpstr>Use Case</vt:lpstr>
      <vt:lpstr>Status </vt:lpstr>
      <vt:lpstr>Challenging issues</vt:lpstr>
      <vt:lpstr>Implementation Strategy</vt:lpstr>
      <vt:lpstr>Estimated efforts for completion of the project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Tracking</dc:title>
  <dc:creator>Sadhu,Rohith Babu</dc:creator>
  <cp:lastModifiedBy>Sadhu,Rohith Babu</cp:lastModifiedBy>
  <cp:revision>20</cp:revision>
  <dcterms:modified xsi:type="dcterms:W3CDTF">2017-06-28T19:13:34Z</dcterms:modified>
</cp:coreProperties>
</file>