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65" r:id="rId8"/>
    <p:sldId id="276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F436C2-CB7A-454C-A1D2-41BCB7321C26}" type="presOf" srcId="{A97FC57D-50D6-4D43-99C3-06D09820F122}" destId="{22850625-2192-463E-8187-DBB37B4DEEE5}" srcOrd="0" destOrd="3" presId="urn:diagrams.loki3.com/BracketList"/>
    <dgm:cxn modelId="{78C415D6-35DF-45BB-8921-595A1C6CA239}" type="presOf" srcId="{B6E26FFC-9977-4BBC-BEC7-3D6B63754E52}" destId="{74C582AC-97DE-47F1-B2F7-CEAF5C38053B}" srcOrd="0" destOrd="0" presId="urn:diagrams.loki3.com/BracketList"/>
    <dgm:cxn modelId="{CC727F34-AF53-4AC0-9AD6-357E6D15CB8E}" type="presOf" srcId="{97AFB725-9839-43BA-B026-0DD6AA03AD9C}" destId="{22850625-2192-463E-8187-DBB37B4DEEE5}" srcOrd="0" destOrd="1" presId="urn:diagrams.loki3.com/BracketList"/>
    <dgm:cxn modelId="{A2714790-C7A3-4B92-B748-271A29D614FC}" type="presOf" srcId="{357008B7-F3FD-489F-A410-81C9A9EFE4DA}" destId="{9DC88600-C3D9-4AA5-B04F-AC7D55D573B0}" srcOrd="0" destOrd="1" presId="urn:diagrams.loki3.com/BracketList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187CA79C-407F-4248-8324-1976688B47A3}" type="presOf" srcId="{62831651-7C26-466C-BAA4-31EA8D14E47A}" destId="{8A77D6A0-09A8-4728-B3F6-2488D599D736}" srcOrd="0" destOrd="1" presId="urn:diagrams.loki3.com/BracketList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E3D1E441-6DFB-4005-8B07-84971CD049AF}" type="presOf" srcId="{CF9055CF-8DEB-4A02-949A-DE72B6AC5D37}" destId="{3AD46912-AB30-4540-8DF5-67AC1488F01C}" srcOrd="0" destOrd="0" presId="urn:diagrams.loki3.com/BracketList"/>
    <dgm:cxn modelId="{F9F24B56-4C40-4CD5-B0B3-335013F9648E}" type="presOf" srcId="{37A7C994-CC74-44DD-8777-ED6736B35821}" destId="{2DDF7FCF-0E74-45B4-9880-0E53C8A0FB81}" srcOrd="0" destOrd="0" presId="urn:diagrams.loki3.com/BracketList"/>
    <dgm:cxn modelId="{12609D25-6280-4191-96EC-FC59574CC5FD}" type="presOf" srcId="{B86124A4-14C7-49C7-A342-9B2C2B94980B}" destId="{22850625-2192-463E-8187-DBB37B4DEEE5}" srcOrd="0" destOrd="2" presId="urn:diagrams.loki3.com/BracketList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E554777F-9CC2-418D-BFE3-2198586BFE02}" type="presOf" srcId="{F3256203-D9D1-492A-B801-68C1A32486F0}" destId="{9DC88600-C3D9-4AA5-B04F-AC7D55D573B0}" srcOrd="0" destOrd="0" presId="urn:diagrams.loki3.com/BracketList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633E5193-1DBF-477B-BE52-E2B5EBEB93C6}" type="presOf" srcId="{6D0E5D9F-7263-4526-A227-51301233F549}" destId="{18209124-9853-4B36-9180-55BC384AA84D}" srcOrd="0" destOrd="0" presId="urn:diagrams.loki3.com/BracketList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60685518-1997-4F7B-A98E-F65D7D00962C}" type="presOf" srcId="{CBCC21F5-552F-4D39-812E-6FCD4A366F58}" destId="{8A77D6A0-09A8-4728-B3F6-2488D599D736}" srcOrd="0" destOrd="0" presId="urn:diagrams.loki3.com/BracketList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F454A545-FA11-41F7-9AE3-2B8BC82277C4}" type="presOf" srcId="{23A0DE4A-FE92-496E-B335-3433CEFB74E9}" destId="{22850625-2192-463E-8187-DBB37B4DEEE5}" srcOrd="0" destOrd="0" presId="urn:diagrams.loki3.com/BracketList"/>
    <dgm:cxn modelId="{40EFBB0B-5BD3-4278-AC4B-0AEBBF83271D}" type="presOf" srcId="{A81358E0-3DE7-41AD-A28C-ABB22548B1F6}" destId="{AE12AEDB-2669-4D1A-914A-BA7EC0BD59A9}" srcOrd="0" destOrd="0" presId="urn:diagrams.loki3.com/Bracke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791B5989-F5A5-4021-97F2-55841C5BF713}" type="presOf" srcId="{082E8A29-955A-4C7C-A174-3E9DCD4DC89B}" destId="{8F988417-5085-446A-9534-C8E783FFAC0F}" srcOrd="0" destOrd="0" presId="urn:diagrams.loki3.com/Bracke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616D543-291D-4A57-BE47-139E70015B80}" type="presOf" srcId="{44B2544A-D122-4B95-A36C-B03D9E272B48}" destId="{8A77D6A0-09A8-4728-B3F6-2488D599D736}" srcOrd="0" destOrd="2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input fields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 as Present In DB</a:t>
            </a:r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</TotalTime>
  <Words>703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Data flow</vt:lpstr>
      <vt:lpstr>Technologies used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33</cp:revision>
  <dcterms:created xsi:type="dcterms:W3CDTF">2017-11-13T22:18:41Z</dcterms:created>
  <dcterms:modified xsi:type="dcterms:W3CDTF">2017-11-15T23:10:05Z</dcterms:modified>
</cp:coreProperties>
</file>