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5" r:id="rId8"/>
    <p:sldId id="262" r:id="rId9"/>
    <p:sldId id="263" r:id="rId10"/>
    <p:sldId id="264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FinalizeDatabase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422AACC2-0BA9-4098-8E51-7BBB903AF3DB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DAD3B5-F1B9-444B-8EA3-1E482FF1214A}" type="parTrans" cxnId="{2E2AA5AF-25C8-4FAD-A68E-3FA1132BED79}">
      <dgm:prSet/>
      <dgm:spPr/>
      <dgm:t>
        <a:bodyPr/>
        <a:lstStyle/>
        <a:p>
          <a:endParaRPr lang="en-US"/>
        </a:p>
      </dgm:t>
    </dgm:pt>
    <dgm:pt modelId="{1C5069E3-05F5-4148-88FE-11E4D98108D1}" type="sibTrans" cxnId="{2E2AA5AF-25C8-4FAD-A68E-3FA1132BED79}">
      <dgm:prSet/>
      <dgm:spPr/>
      <dgm:t>
        <a:bodyPr/>
        <a:lstStyle/>
        <a:p>
          <a:endParaRPr lang="en-US"/>
        </a:p>
      </dgm:t>
    </dgm:pt>
    <dgm:pt modelId="{16208C88-5337-4797-9F05-5AC2E7EB8C59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633DA8-5657-4B11-8E98-98132FCC65B8}" type="parTrans" cxnId="{68ED9B74-A67A-41A0-BDAD-6E6FDB344D57}">
      <dgm:prSet/>
      <dgm:spPr/>
      <dgm:t>
        <a:bodyPr/>
        <a:lstStyle/>
        <a:p>
          <a:endParaRPr lang="en-US"/>
        </a:p>
      </dgm:t>
    </dgm:pt>
    <dgm:pt modelId="{0C8BE7E8-90F4-4597-A5DF-A0A8749AAF4E}" type="sibTrans" cxnId="{68ED9B74-A67A-41A0-BDAD-6E6FDB344D57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2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1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8ED9B74-A67A-41A0-BDAD-6E6FDB344D57}" srcId="{6D0E5D9F-7263-4526-A227-51301233F549}" destId="{16208C88-5337-4797-9F05-5AC2E7EB8C59}" srcOrd="2" destOrd="0" parTransId="{79633DA8-5657-4B11-8E98-98132FCC65B8}" sibTransId="{0C8BE7E8-90F4-4597-A5DF-A0A8749AAF4E}"/>
    <dgm:cxn modelId="{AB981D0D-0AD5-4DD6-BA19-D4E75ECF1C7D}" type="presOf" srcId="{A97FC57D-50D6-4D43-99C3-06D09820F122}" destId="{98302F07-D6A9-46A5-9807-EBF6C9F5B2DD}" srcOrd="0" destOrd="3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2" destOrd="0" parTransId="{5DD877C7-E4D9-4A68-A305-5A7689D3DBE7}" sibTransId="{C17BCABE-BEF2-4CC4-B037-B6B4866665CD}"/>
    <dgm:cxn modelId="{5FE93856-FABA-450A-B83F-F3088B6765B1}" type="presOf" srcId="{16208C88-5337-4797-9F05-5AC2E7EB8C59}" destId="{25A33852-3C4B-4406-8856-3A4D6201948C}" srcOrd="0" destOrd="3" presId="urn:microsoft.com/office/officeart/2005/8/layout/hList6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94BB775D-0B73-483D-9A65-75AF296E5DF9}" type="presOf" srcId="{422AACC2-0BA9-4098-8E51-7BBB903AF3DB}" destId="{25A33852-3C4B-4406-8856-3A4D6201948C}" srcOrd="0" destOrd="2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0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2E2AA5AF-25C8-4FAD-A68E-3FA1132BED79}" srcId="{6D0E5D9F-7263-4526-A227-51301233F549}" destId="{422AACC2-0BA9-4098-8E51-7BBB903AF3DB}" srcOrd="1" destOrd="0" parTransId="{11DAD3B5-F1B9-444B-8EA3-1E482FF1214A}" sibTransId="{1C5069E3-05F5-4148-88FE-11E4D98108D1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1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EA2D5D8D-3FD5-4FE4-B7E8-BF78685C4C76}" type="pres">
      <dgm:prSet presAssocID="{A81358E0-3DE7-41AD-A28C-ABB22548B1F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C96BF60D-B5D7-4E7E-BAFB-67C6FA170BA9}" type="presOf" srcId="{37A7C994-CC74-44DD-8777-ED6736B35821}" destId="{EA2D5D8D-3FD5-4FE4-B7E8-BF78685C4C76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848AA9C3-2A89-4739-B45E-CA4698753A9F}" type="presOf" srcId="{A81358E0-3DE7-41AD-A28C-ABB22548B1F6}" destId="{EA2D5D8D-3FD5-4FE4-B7E8-BF78685C4C76}" srcOrd="0" destOrd="0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B6972862-A91C-4195-BC45-0084E643C0A0}" type="presParOf" srcId="{6F1872F4-A030-4D64-A17C-72EA1ABBD62E}" destId="{EA2D5D8D-3FD5-4FE4-B7E8-BF78685C4C7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19293E-CFF1-40DC-91B0-4ADC169E690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D28ACD1-25D9-461F-AFFA-AF0D4524C925}">
      <dgm:prSet phldrT="[Text]"/>
      <dgm:spPr/>
      <dgm:t>
        <a:bodyPr/>
        <a:lstStyle/>
        <a:p>
          <a:r>
            <a:rPr lang="en-US" dirty="0" smtClean="0"/>
            <a:t>Build 0 </a:t>
          </a:r>
          <a:endParaRPr lang="en-US" dirty="0"/>
        </a:p>
      </dgm:t>
    </dgm:pt>
    <dgm:pt modelId="{C8C4723F-FA93-47BC-A192-A522C3D631BB}" type="parTrans" cxnId="{4A769CA4-299A-415F-9EAA-DF2A946246BB}">
      <dgm:prSet/>
      <dgm:spPr/>
      <dgm:t>
        <a:bodyPr/>
        <a:lstStyle/>
        <a:p>
          <a:endParaRPr lang="en-US"/>
        </a:p>
      </dgm:t>
    </dgm:pt>
    <dgm:pt modelId="{0643BB84-6196-4D47-953E-29DD7A990B54}" type="sibTrans" cxnId="{4A769CA4-299A-415F-9EAA-DF2A946246BB}">
      <dgm:prSet/>
      <dgm:spPr/>
      <dgm:t>
        <a:bodyPr/>
        <a:lstStyle/>
        <a:p>
          <a:endParaRPr lang="en-US"/>
        </a:p>
      </dgm:t>
    </dgm:pt>
    <dgm:pt modelId="{740F11C0-1918-4491-8E8D-F9E393D6DC62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2CB00DC9-C7F6-4607-93B1-38F3306CD7C1}" type="parTrans" cxnId="{9678E520-DA97-4D9C-939A-4DCF9B11AA2F}">
      <dgm:prSet/>
      <dgm:spPr/>
      <dgm:t>
        <a:bodyPr/>
        <a:lstStyle/>
        <a:p>
          <a:endParaRPr lang="en-US"/>
        </a:p>
      </dgm:t>
    </dgm:pt>
    <dgm:pt modelId="{4BF9180C-3D66-4B05-B512-DB0404B3D62A}" type="sibTrans" cxnId="{9678E520-DA97-4D9C-939A-4DCF9B11AA2F}">
      <dgm:prSet/>
      <dgm:spPr/>
      <dgm:t>
        <a:bodyPr/>
        <a:lstStyle/>
        <a:p>
          <a:endParaRPr lang="en-US"/>
        </a:p>
      </dgm:t>
    </dgm:pt>
    <dgm:pt modelId="{7773E333-D64C-46E0-BFFB-1ABFC80A563C}">
      <dgm:prSet phldrT="[Text]"/>
      <dgm:spPr/>
      <dgm:t>
        <a:bodyPr/>
        <a:lstStyle/>
        <a:p>
          <a:r>
            <a:rPr lang="en-US" dirty="0" smtClean="0"/>
            <a:t>Tested and ready for Integration- Build 0</a:t>
          </a:r>
          <a:endParaRPr lang="en-US" dirty="0"/>
        </a:p>
      </dgm:t>
    </dgm:pt>
    <dgm:pt modelId="{349CA876-3C43-4618-B661-611E3D74539A}" type="parTrans" cxnId="{62B69662-1BE8-417A-BC23-417EA909952F}">
      <dgm:prSet/>
      <dgm:spPr/>
      <dgm:t>
        <a:bodyPr/>
        <a:lstStyle/>
        <a:p>
          <a:endParaRPr lang="en-US"/>
        </a:p>
      </dgm:t>
    </dgm:pt>
    <dgm:pt modelId="{2839478F-D08F-4173-8D65-0648A498D4AD}" type="sibTrans" cxnId="{62B69662-1BE8-417A-BC23-417EA909952F}">
      <dgm:prSet/>
      <dgm:spPr/>
      <dgm:t>
        <a:bodyPr/>
        <a:lstStyle/>
        <a:p>
          <a:endParaRPr lang="en-US"/>
        </a:p>
      </dgm:t>
    </dgm:pt>
    <dgm:pt modelId="{D193706C-23D0-466A-B0EF-8C9A48A29242}" type="pres">
      <dgm:prSet presAssocID="{5119293E-CFF1-40DC-91B0-4ADC169E690A}" presName="Name0" presStyleCnt="0">
        <dgm:presLayoutVars>
          <dgm:dir/>
          <dgm:resizeHandles val="exact"/>
        </dgm:presLayoutVars>
      </dgm:prSet>
      <dgm:spPr/>
    </dgm:pt>
    <dgm:pt modelId="{6F5EA069-494E-4CD1-9E5E-3F58FF91F5FF}" type="pres">
      <dgm:prSet presAssocID="{2D28ACD1-25D9-461F-AFFA-AF0D4524C92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9BE5F-5428-48C0-8B71-11A06E55A42D}" type="pres">
      <dgm:prSet presAssocID="{0643BB84-6196-4D47-953E-29DD7A990B5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39198E5-BA16-4E24-8248-265C23FDCCD5}" type="pres">
      <dgm:prSet presAssocID="{0643BB84-6196-4D47-953E-29DD7A990B5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C7F462B-514B-487F-A5DD-88403B182C44}" type="pres">
      <dgm:prSet presAssocID="{740F11C0-1918-4491-8E8D-F9E393D6DC6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4093D-3DF0-4AC9-A865-8E35C87E016C}" type="pres">
      <dgm:prSet presAssocID="{4BF9180C-3D66-4B05-B512-DB0404B3D62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DA5BF30-F533-4E18-AD9E-A0F6A238E33E}" type="pres">
      <dgm:prSet presAssocID="{4BF9180C-3D66-4B05-B512-DB0404B3D62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EDB51C8-D1F4-496B-B4DF-5329362ECC57}" type="pres">
      <dgm:prSet presAssocID="{7773E333-D64C-46E0-BFFB-1ABFC80A563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69662-1BE8-417A-BC23-417EA909952F}" srcId="{5119293E-CFF1-40DC-91B0-4ADC169E690A}" destId="{7773E333-D64C-46E0-BFFB-1ABFC80A563C}" srcOrd="2" destOrd="0" parTransId="{349CA876-3C43-4618-B661-611E3D74539A}" sibTransId="{2839478F-D08F-4173-8D65-0648A498D4AD}"/>
    <dgm:cxn modelId="{87765968-9DE7-4676-A1BF-BBF0E3DBCA66}" type="presOf" srcId="{2D28ACD1-25D9-461F-AFFA-AF0D4524C925}" destId="{6F5EA069-494E-4CD1-9E5E-3F58FF91F5FF}" srcOrd="0" destOrd="0" presId="urn:microsoft.com/office/officeart/2005/8/layout/process1"/>
    <dgm:cxn modelId="{3C5BA80F-EA15-475A-AD22-845406CFCB3B}" type="presOf" srcId="{4BF9180C-3D66-4B05-B512-DB0404B3D62A}" destId="{BC74093D-3DF0-4AC9-A865-8E35C87E016C}" srcOrd="0" destOrd="0" presId="urn:microsoft.com/office/officeart/2005/8/layout/process1"/>
    <dgm:cxn modelId="{B2CCDC51-17AA-49A9-90F0-AA84BF65CD8F}" type="presOf" srcId="{0643BB84-6196-4D47-953E-29DD7A990B54}" destId="{92D9BE5F-5428-48C0-8B71-11A06E55A42D}" srcOrd="0" destOrd="0" presId="urn:microsoft.com/office/officeart/2005/8/layout/process1"/>
    <dgm:cxn modelId="{274F7139-0367-43AB-805F-99F4E2948D91}" type="presOf" srcId="{0643BB84-6196-4D47-953E-29DD7A990B54}" destId="{339198E5-BA16-4E24-8248-265C23FDCCD5}" srcOrd="1" destOrd="0" presId="urn:microsoft.com/office/officeart/2005/8/layout/process1"/>
    <dgm:cxn modelId="{9678E520-DA97-4D9C-939A-4DCF9B11AA2F}" srcId="{5119293E-CFF1-40DC-91B0-4ADC169E690A}" destId="{740F11C0-1918-4491-8E8D-F9E393D6DC62}" srcOrd="1" destOrd="0" parTransId="{2CB00DC9-C7F6-4607-93B1-38F3306CD7C1}" sibTransId="{4BF9180C-3D66-4B05-B512-DB0404B3D62A}"/>
    <dgm:cxn modelId="{4A769CA4-299A-415F-9EAA-DF2A946246BB}" srcId="{5119293E-CFF1-40DC-91B0-4ADC169E690A}" destId="{2D28ACD1-25D9-461F-AFFA-AF0D4524C925}" srcOrd="0" destOrd="0" parTransId="{C8C4723F-FA93-47BC-A192-A522C3D631BB}" sibTransId="{0643BB84-6196-4D47-953E-29DD7A990B54}"/>
    <dgm:cxn modelId="{9CE707AE-0A61-4580-BC78-82706C29E080}" type="presOf" srcId="{7773E333-D64C-46E0-BFFB-1ABFC80A563C}" destId="{AEDB51C8-D1F4-496B-B4DF-5329362ECC57}" srcOrd="0" destOrd="0" presId="urn:microsoft.com/office/officeart/2005/8/layout/process1"/>
    <dgm:cxn modelId="{15606F48-E120-4DA7-981B-F7F555C0AC07}" type="presOf" srcId="{740F11C0-1918-4491-8E8D-F9E393D6DC62}" destId="{1C7F462B-514B-487F-A5DD-88403B182C44}" srcOrd="0" destOrd="0" presId="urn:microsoft.com/office/officeart/2005/8/layout/process1"/>
    <dgm:cxn modelId="{38439CEE-62C7-4721-97A1-4EB9B6936104}" type="presOf" srcId="{5119293E-CFF1-40DC-91B0-4ADC169E690A}" destId="{D193706C-23D0-466A-B0EF-8C9A48A29242}" srcOrd="0" destOrd="0" presId="urn:microsoft.com/office/officeart/2005/8/layout/process1"/>
    <dgm:cxn modelId="{68411D06-892F-4424-A2F6-769AC0B48E8E}" type="presOf" srcId="{4BF9180C-3D66-4B05-B512-DB0404B3D62A}" destId="{6DA5BF30-F533-4E18-AD9E-A0F6A238E33E}" srcOrd="1" destOrd="0" presId="urn:microsoft.com/office/officeart/2005/8/layout/process1"/>
    <dgm:cxn modelId="{A90515F5-2AC2-4A46-9EC3-B7BA0FD4D38F}" type="presParOf" srcId="{D193706C-23D0-466A-B0EF-8C9A48A29242}" destId="{6F5EA069-494E-4CD1-9E5E-3F58FF91F5FF}" srcOrd="0" destOrd="0" presId="urn:microsoft.com/office/officeart/2005/8/layout/process1"/>
    <dgm:cxn modelId="{C829D5E0-5311-4879-A168-A1F34ACBB1D5}" type="presParOf" srcId="{D193706C-23D0-466A-B0EF-8C9A48A29242}" destId="{92D9BE5F-5428-48C0-8B71-11A06E55A42D}" srcOrd="1" destOrd="0" presId="urn:microsoft.com/office/officeart/2005/8/layout/process1"/>
    <dgm:cxn modelId="{191CACEA-E206-48BA-9D5E-EA77B25567CE}" type="presParOf" srcId="{92D9BE5F-5428-48C0-8B71-11A06E55A42D}" destId="{339198E5-BA16-4E24-8248-265C23FDCCD5}" srcOrd="0" destOrd="0" presId="urn:microsoft.com/office/officeart/2005/8/layout/process1"/>
    <dgm:cxn modelId="{5CC235BD-327C-4B4A-B8B8-E62D7BB06544}" type="presParOf" srcId="{D193706C-23D0-466A-B0EF-8C9A48A29242}" destId="{1C7F462B-514B-487F-A5DD-88403B182C44}" srcOrd="2" destOrd="0" presId="urn:microsoft.com/office/officeart/2005/8/layout/process1"/>
    <dgm:cxn modelId="{B0DC1FCF-1051-4441-94C4-934118746544}" type="presParOf" srcId="{D193706C-23D0-466A-B0EF-8C9A48A29242}" destId="{BC74093D-3DF0-4AC9-A865-8E35C87E016C}" srcOrd="3" destOrd="0" presId="urn:microsoft.com/office/officeart/2005/8/layout/process1"/>
    <dgm:cxn modelId="{E3B8FCD5-315F-4787-9008-AD57CCA10048}" type="presParOf" srcId="{BC74093D-3DF0-4AC9-A865-8E35C87E016C}" destId="{6DA5BF30-F533-4E18-AD9E-A0F6A238E33E}" srcOrd="0" destOrd="0" presId="urn:microsoft.com/office/officeart/2005/8/layout/process1"/>
    <dgm:cxn modelId="{AC7D2D0B-C2E3-4441-8814-95040E659DB5}" type="presParOf" srcId="{D193706C-23D0-466A-B0EF-8C9A48A29242}" destId="{AEDB51C8-D1F4-496B-B4DF-5329362ECC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423489" y="425996"/>
          <a:ext cx="3311524" cy="24595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507" y="662305"/>
        <a:ext cx="2459532" cy="1986914"/>
      </dsp:txXfrm>
    </dsp:sp>
    <dsp:sp modelId="{DAD9059A-916A-4916-A2A8-B42491568DD3}">
      <dsp:nvSpPr>
        <dsp:cNvPr id="0" name=""/>
        <dsp:cNvSpPr/>
      </dsp:nvSpPr>
      <dsp:spPr>
        <a:xfrm rot="16200000">
          <a:off x="2220507" y="425996"/>
          <a:ext cx="3311524" cy="24595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FinalizeDatabase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646503" y="662305"/>
        <a:ext cx="2459532" cy="1986914"/>
      </dsp:txXfrm>
    </dsp:sp>
    <dsp:sp modelId="{25A33852-3C4B-4406-8856-3A4D6201948C}">
      <dsp:nvSpPr>
        <dsp:cNvPr id="0" name=""/>
        <dsp:cNvSpPr/>
      </dsp:nvSpPr>
      <dsp:spPr>
        <a:xfrm rot="16200000">
          <a:off x="4864505" y="425996"/>
          <a:ext cx="3311524" cy="24595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5290501" y="662305"/>
        <a:ext cx="2459532" cy="1986914"/>
      </dsp:txXfrm>
    </dsp:sp>
    <dsp:sp modelId="{86146B22-5360-4D1B-AC91-3378F10134EE}">
      <dsp:nvSpPr>
        <dsp:cNvPr id="0" name=""/>
        <dsp:cNvSpPr/>
      </dsp:nvSpPr>
      <dsp:spPr>
        <a:xfrm rot="16200000">
          <a:off x="7508502" y="425996"/>
          <a:ext cx="3311524" cy="24595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7934498" y="662305"/>
        <a:ext cx="2459532" cy="1986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4900318" y="797242"/>
        <a:ext cx="2278137" cy="2391727"/>
      </dsp:txXfrm>
    </dsp:sp>
    <dsp:sp modelId="{EA2D5D8D-3FD5-4FE4-B7E8-BF78685C4C76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7349316" y="797242"/>
        <a:ext cx="2278137" cy="2391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EA069-494E-4CD1-9E5E-3F58FF91F5FF}">
      <dsp:nvSpPr>
        <dsp:cNvPr id="0" name=""/>
        <dsp:cNvSpPr/>
      </dsp:nvSpPr>
      <dsp:spPr>
        <a:xfrm>
          <a:off x="7143" y="60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Build 0 </a:t>
          </a:r>
          <a:endParaRPr lang="en-US" sz="2100" kern="1200" dirty="0"/>
        </a:p>
      </dsp:txBody>
      <dsp:txXfrm>
        <a:off x="44665" y="43577"/>
        <a:ext cx="2060143" cy="1206068"/>
      </dsp:txXfrm>
    </dsp:sp>
    <dsp:sp modelId="{92D9BE5F-5428-48C0-8B71-11A06E55A42D}">
      <dsp:nvSpPr>
        <dsp:cNvPr id="0" name=""/>
        <dsp:cNvSpPr/>
      </dsp:nvSpPr>
      <dsp:spPr>
        <a:xfrm>
          <a:off x="2355850" y="38184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355850" y="487753"/>
        <a:ext cx="316861" cy="317716"/>
      </dsp:txXfrm>
    </dsp:sp>
    <dsp:sp modelId="{1C7F462B-514B-487F-A5DD-88403B182C44}">
      <dsp:nvSpPr>
        <dsp:cNvPr id="0" name=""/>
        <dsp:cNvSpPr/>
      </dsp:nvSpPr>
      <dsp:spPr>
        <a:xfrm>
          <a:off x="2996406" y="60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</a:t>
          </a:r>
          <a:endParaRPr lang="en-US" sz="2100" kern="1200" dirty="0"/>
        </a:p>
      </dsp:txBody>
      <dsp:txXfrm>
        <a:off x="3033928" y="43577"/>
        <a:ext cx="2060143" cy="1206068"/>
      </dsp:txXfrm>
    </dsp:sp>
    <dsp:sp modelId="{BC74093D-3DF0-4AC9-A865-8E35C87E016C}">
      <dsp:nvSpPr>
        <dsp:cNvPr id="0" name=""/>
        <dsp:cNvSpPr/>
      </dsp:nvSpPr>
      <dsp:spPr>
        <a:xfrm>
          <a:off x="5345112" y="38184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345112" y="487753"/>
        <a:ext cx="316861" cy="317716"/>
      </dsp:txXfrm>
    </dsp:sp>
    <dsp:sp modelId="{AEDB51C8-D1F4-496B-B4DF-5329362ECC57}">
      <dsp:nvSpPr>
        <dsp:cNvPr id="0" name=""/>
        <dsp:cNvSpPr/>
      </dsp:nvSpPr>
      <dsp:spPr>
        <a:xfrm>
          <a:off x="5985668" y="60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Tested and ready for Integration- Build 0</a:t>
          </a:r>
          <a:endParaRPr lang="en-US" sz="2100" kern="1200" dirty="0"/>
        </a:p>
      </dsp:txBody>
      <dsp:txXfrm>
        <a:off x="6023190" y="43577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6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8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4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2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6" y="862712"/>
            <a:ext cx="9344297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Student Attendance Tracker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035238" y="3402987"/>
            <a:ext cx="5848868" cy="550333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Team B – Code Green </a:t>
            </a:r>
            <a:endParaRPr lang="en-US" sz="16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Sirisha Vanamali,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Vamsi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Devalla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, Rohith Babu Sadhu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Sairam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Mamidala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Vipul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Reddy, Shankar Rao.</a:t>
            </a:r>
            <a:endParaRPr lang="en-US" sz="1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Iteration Plan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995398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Change of planes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2" descr="Trapezoid list showing 4 groups arranged from left to right with task descriptions under each group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410650"/>
              </p:ext>
            </p:extLst>
          </p:nvPr>
        </p:nvGraphicFramePr>
        <p:xfrm>
          <a:off x="1069354" y="2033996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4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Testing Strategy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914400" y="1837765"/>
            <a:ext cx="9628632" cy="39862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builds having several core functionalities being developed in an incremental fashion.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is a collection of several functionalities which are tested by the responsible individual.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went through rigorous testing after every release.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the test suite to test each build and respective functionality.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73619427"/>
              </p:ext>
            </p:extLst>
          </p:nvPr>
        </p:nvGraphicFramePr>
        <p:xfrm>
          <a:off x="2032000" y="5081450"/>
          <a:ext cx="8128000" cy="1293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1" y="2533659"/>
            <a:ext cx="10396883" cy="331118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faced and Implemented changes.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 Plan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Flow.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process.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Bugs and their impact.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 so far.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61981" indent="-457189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systems which consumes a lot of time and requires physical effort.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which could over come the existing challenges and which would save the time and money of a user.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students.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82525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requirements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1126" y="1846730"/>
            <a:ext cx="5832565" cy="14054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5801" y="1837765"/>
            <a:ext cx="5451565" cy="24822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QR and Capture 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registered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428078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Requirements now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1" y="1736725"/>
            <a:ext cx="4489704" cy="398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Stand-alone application.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10865" y="1736725"/>
            <a:ext cx="4493424" cy="39867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using JavaScript and node JS.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 now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88797" y="1837765"/>
            <a:ext cx="4493424" cy="3986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– tabbed.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QR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5801" y="1724297"/>
            <a:ext cx="4489704" cy="398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and Capture QR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registered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9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flow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80203" y="3001772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48326" y="3001772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4793" y="2308822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410" y="2379955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</a:t>
            </a:r>
            <a:endParaRPr lang="en-US" sz="40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5057865" y="1904504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  <a:endParaRPr lang="en-US" sz="40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1419" y="2364566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 QR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1419" y="3257118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Stored in DB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4543" y="2974308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65385" y="2482611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30378" y="2508182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</a:t>
            </a:r>
            <a:endParaRPr lang="en-US" sz="40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36625" y="3128197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iOS Application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17589" y="3239498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Compared in DB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96702" y="2479443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QR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7160962" y="4750974"/>
            <a:ext cx="1992736" cy="190292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096000" y="5700071"/>
            <a:ext cx="1064963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 flipV="1">
            <a:off x="6109414" y="4099040"/>
            <a:ext cx="22799" cy="160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06165" y="5474098"/>
            <a:ext cx="14251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QR Match</a:t>
            </a:r>
            <a:endParaRPr lang="en-US" sz="24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3302" y="533073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85047" y="4772918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 Attendance as Present In DB</a:t>
            </a:r>
            <a:endParaRPr lang="en-US" dirty="0"/>
          </a:p>
        </p:txBody>
      </p:sp>
      <p:cxnSp>
        <p:nvCxnSpPr>
          <p:cNvPr id="23" name="Elbow Connector 22"/>
          <p:cNvCxnSpPr>
            <a:stCxn id="12" idx="2"/>
            <a:endCxn id="17" idx="0"/>
          </p:cNvCxnSpPr>
          <p:nvPr/>
        </p:nvCxnSpPr>
        <p:spPr>
          <a:xfrm rot="5400000">
            <a:off x="8759376" y="3069273"/>
            <a:ext cx="1079656" cy="2283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3"/>
          </p:cNvCxnSpPr>
          <p:nvPr/>
        </p:nvCxnSpPr>
        <p:spPr>
          <a:xfrm flipV="1">
            <a:off x="9153698" y="5700071"/>
            <a:ext cx="2198077" cy="2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1351775" y="3671318"/>
            <a:ext cx="1" cy="20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65228" y="52677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449745" y="5830623"/>
            <a:ext cx="19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Alert saying that QR doesn’t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2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Challenges </a:t>
            </a:r>
            <a:r>
              <a:rPr lang="en-US" dirty="0" smtClean="0">
                <a:solidFill>
                  <a:schemeClr val="tx1"/>
                </a:solidFill>
              </a:rPr>
              <a:t>Faced and How did we overcome?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837765"/>
            <a:ext cx="10396883" cy="350494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language and Finalizing the type of application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expertise on different languages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database for iOS and web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on all the pros and cons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from other team members</a:t>
            </a:r>
          </a:p>
        </p:txBody>
      </p:sp>
      <p:pic>
        <p:nvPicPr>
          <p:cNvPr id="4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33" y="585507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Challenges Faced and How did we overcome?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5081449"/>
            <a:ext cx="10394707" cy="1776551"/>
          </a:xfrm>
        </p:spPr>
        <p:txBody>
          <a:bodyPr>
            <a:noAutofit/>
          </a:bodyPr>
          <a:lstStyle/>
          <a:p>
            <a:r>
              <a:rPr lang="e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Unique QR code for each time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 for generation of the QR code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the QR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 team of seven members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iteration plan and pushing the working code end of every week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Honesty among team members in expressing the difficulties and issues.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68" y="685799"/>
            <a:ext cx="1282979" cy="12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17</TotalTime>
  <Words>550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Impact</vt:lpstr>
      <vt:lpstr>Times New Roman</vt:lpstr>
      <vt:lpstr>Main Event</vt:lpstr>
      <vt:lpstr>Student Attendance Tracker</vt:lpstr>
      <vt:lpstr>Contents</vt:lpstr>
      <vt:lpstr>Problem Statement</vt:lpstr>
      <vt:lpstr>Previous requirements</vt:lpstr>
      <vt:lpstr>Requirements now</vt:lpstr>
      <vt:lpstr>Requirements now</vt:lpstr>
      <vt:lpstr>Data flow</vt:lpstr>
      <vt:lpstr>Challenges Faced and How did we overcome?</vt:lpstr>
      <vt:lpstr>Challenges Faced and How did we overcome?</vt:lpstr>
      <vt:lpstr>Iteration Plan</vt:lpstr>
      <vt:lpstr>Change of planes</vt:lpstr>
      <vt:lpstr>Testing Strategy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Sadhu,Rohith Babu</cp:lastModifiedBy>
  <cp:revision>5</cp:revision>
  <dcterms:created xsi:type="dcterms:W3CDTF">2017-11-13T22:18:41Z</dcterms:created>
  <dcterms:modified xsi:type="dcterms:W3CDTF">2017-11-13T22:36:17Z</dcterms:modified>
</cp:coreProperties>
</file>