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80" r:id="rId6"/>
    <p:sldId id="281" r:id="rId7"/>
    <p:sldId id="276" r:id="rId8"/>
    <p:sldId id="265" r:id="rId9"/>
    <p:sldId id="262" r:id="rId10"/>
    <p:sldId id="263" r:id="rId11"/>
    <p:sldId id="264" r:id="rId12"/>
    <p:sldId id="266" r:id="rId13"/>
    <p:sldId id="270" r:id="rId14"/>
    <p:sldId id="277" r:id="rId15"/>
    <p:sldId id="272" r:id="rId16"/>
    <p:sldId id="274" r:id="rId17"/>
    <p:sldId id="271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ADC32-1240-44A9-8D10-689B131ED7C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ACBF8-7430-46D9-8339-874950FB366A}">
      <dgm:prSet/>
      <dgm:spPr/>
      <dgm:t>
        <a:bodyPr/>
        <a:lstStyle/>
        <a:p>
          <a:pPr rtl="0"/>
          <a:r>
            <a:rPr lang="en-US" b="1" baseline="0" dirty="0" smtClean="0"/>
            <a:t>Instructor (Before)</a:t>
          </a:r>
          <a:endParaRPr lang="en-US" dirty="0"/>
        </a:p>
      </dgm:t>
    </dgm:pt>
    <dgm:pt modelId="{AE219D22-E614-42D9-933D-F2CAABDD96DD}" type="parTrans" cxnId="{0CE6ECBA-B722-4295-B6B2-5259046092E9}">
      <dgm:prSet/>
      <dgm:spPr/>
      <dgm:t>
        <a:bodyPr/>
        <a:lstStyle/>
        <a:p>
          <a:endParaRPr lang="en-US"/>
        </a:p>
      </dgm:t>
    </dgm:pt>
    <dgm:pt modelId="{FE411B50-16E6-4BFE-BCED-3F3D642BD122}" type="sibTrans" cxnId="{0CE6ECBA-B722-4295-B6B2-5259046092E9}">
      <dgm:prSet/>
      <dgm:spPr/>
      <dgm:t>
        <a:bodyPr/>
        <a:lstStyle/>
        <a:p>
          <a:endParaRPr lang="en-US"/>
        </a:p>
      </dgm:t>
    </dgm:pt>
    <dgm:pt modelId="{B4B2491C-5DBC-436E-866C-A0494F15234A}">
      <dgm:prSet/>
      <dgm:spPr/>
      <dgm:t>
        <a:bodyPr/>
        <a:lstStyle/>
        <a:p>
          <a:pPr rtl="0"/>
          <a:r>
            <a:rPr lang="en-US" baseline="0" smtClean="0"/>
            <a:t>Stand-alone application.</a:t>
          </a:r>
          <a:endParaRPr lang="en-US"/>
        </a:p>
      </dgm:t>
    </dgm:pt>
    <dgm:pt modelId="{C58778CF-5D33-43C0-96C4-1AAE055E3806}" type="parTrans" cxnId="{13F4B846-3A4A-44F0-9189-89F28AE9915C}">
      <dgm:prSet/>
      <dgm:spPr/>
      <dgm:t>
        <a:bodyPr/>
        <a:lstStyle/>
        <a:p>
          <a:endParaRPr lang="en-US"/>
        </a:p>
      </dgm:t>
    </dgm:pt>
    <dgm:pt modelId="{B9AE3E08-7401-40CF-BDE9-FDEE4A8DCB93}" type="sibTrans" cxnId="{13F4B846-3A4A-44F0-9189-89F28AE9915C}">
      <dgm:prSet/>
      <dgm:spPr/>
      <dgm:t>
        <a:bodyPr/>
        <a:lstStyle/>
        <a:p>
          <a:endParaRPr lang="en-US"/>
        </a:p>
      </dgm:t>
    </dgm:pt>
    <dgm:pt modelId="{9AB6D8E7-86BD-4A09-9E94-09503E3538EE}">
      <dgm:prSet/>
      <dgm:spPr/>
      <dgm:t>
        <a:bodyPr/>
        <a:lstStyle/>
        <a:p>
          <a:pPr rtl="0"/>
          <a:r>
            <a:rPr lang="en-US" baseline="0" smtClean="0"/>
            <a:t>Authentication.</a:t>
          </a:r>
          <a:endParaRPr lang="en-US"/>
        </a:p>
      </dgm:t>
    </dgm:pt>
    <dgm:pt modelId="{B4805897-718D-47D9-8410-86FBE07C65A7}" type="parTrans" cxnId="{D56F8DFE-165F-40BA-A4E4-4E592B65E34F}">
      <dgm:prSet/>
      <dgm:spPr/>
      <dgm:t>
        <a:bodyPr/>
        <a:lstStyle/>
        <a:p>
          <a:endParaRPr lang="en-US"/>
        </a:p>
      </dgm:t>
    </dgm:pt>
    <dgm:pt modelId="{D9CCF4A3-B52A-43D1-9DCD-6DD1861A3B49}" type="sibTrans" cxnId="{D56F8DFE-165F-40BA-A4E4-4E592B65E34F}">
      <dgm:prSet/>
      <dgm:spPr/>
      <dgm:t>
        <a:bodyPr/>
        <a:lstStyle/>
        <a:p>
          <a:endParaRPr lang="en-US"/>
        </a:p>
      </dgm:t>
    </dgm:pt>
    <dgm:pt modelId="{14588E69-6899-4F1F-B273-599A71EBC9D7}">
      <dgm:prSet/>
      <dgm:spPr/>
      <dgm:t>
        <a:bodyPr/>
        <a:lstStyle/>
        <a:p>
          <a:pPr rtl="0"/>
          <a:r>
            <a:rPr lang="en-US" baseline="0" smtClean="0"/>
            <a:t>QR code Generation.</a:t>
          </a:r>
          <a:endParaRPr lang="en-US"/>
        </a:p>
      </dgm:t>
    </dgm:pt>
    <dgm:pt modelId="{EAAB7090-D874-46C5-9CE1-D5E4FBD9834B}" type="parTrans" cxnId="{0452ABD0-B8AF-4389-A49D-B494462EF935}">
      <dgm:prSet/>
      <dgm:spPr/>
      <dgm:t>
        <a:bodyPr/>
        <a:lstStyle/>
        <a:p>
          <a:endParaRPr lang="en-US"/>
        </a:p>
      </dgm:t>
    </dgm:pt>
    <dgm:pt modelId="{657EF155-E704-41B9-8E16-2C9B05F162EF}" type="sibTrans" cxnId="{0452ABD0-B8AF-4389-A49D-B494462EF935}">
      <dgm:prSet/>
      <dgm:spPr/>
      <dgm:t>
        <a:bodyPr/>
        <a:lstStyle/>
        <a:p>
          <a:endParaRPr lang="en-US"/>
        </a:p>
      </dgm:t>
    </dgm:pt>
    <dgm:pt modelId="{36D39F46-44D7-415F-AAFF-5457B1161AF6}">
      <dgm:prSet/>
      <dgm:spPr/>
      <dgm:t>
        <a:bodyPr/>
        <a:lstStyle/>
        <a:p>
          <a:pPr rtl="0"/>
          <a:r>
            <a:rPr lang="en-US" baseline="0" smtClean="0"/>
            <a:t>QR code Display.</a:t>
          </a:r>
          <a:endParaRPr lang="en-US"/>
        </a:p>
      </dgm:t>
    </dgm:pt>
    <dgm:pt modelId="{638078A6-F5E3-494B-8E8B-F2155CD16EA1}" type="parTrans" cxnId="{27387CF2-0AD1-4E7E-AC6B-84278399C2E8}">
      <dgm:prSet/>
      <dgm:spPr/>
      <dgm:t>
        <a:bodyPr/>
        <a:lstStyle/>
        <a:p>
          <a:endParaRPr lang="en-US"/>
        </a:p>
      </dgm:t>
    </dgm:pt>
    <dgm:pt modelId="{50B78A94-15AC-4F2F-BD07-128463FB03D5}" type="sibTrans" cxnId="{27387CF2-0AD1-4E7E-AC6B-84278399C2E8}">
      <dgm:prSet/>
      <dgm:spPr/>
      <dgm:t>
        <a:bodyPr/>
        <a:lstStyle/>
        <a:p>
          <a:endParaRPr lang="en-US"/>
        </a:p>
      </dgm:t>
    </dgm:pt>
    <dgm:pt modelId="{4BAAF9E6-4EEA-4F67-B767-038B4C129EF6}">
      <dgm:prSet/>
      <dgm:spPr/>
      <dgm:t>
        <a:bodyPr/>
        <a:lstStyle/>
        <a:p>
          <a:pPr rtl="0"/>
          <a:r>
            <a:rPr lang="en-US" baseline="0" smtClean="0"/>
            <a:t>Manage the students attendance.</a:t>
          </a:r>
          <a:endParaRPr lang="en-US"/>
        </a:p>
      </dgm:t>
    </dgm:pt>
    <dgm:pt modelId="{578CCCFE-0959-465C-8C7F-EF451BD3E318}" type="parTrans" cxnId="{7FE338E9-B6F9-4B44-973C-32BFC4F19575}">
      <dgm:prSet/>
      <dgm:spPr/>
      <dgm:t>
        <a:bodyPr/>
        <a:lstStyle/>
        <a:p>
          <a:endParaRPr lang="en-US"/>
        </a:p>
      </dgm:t>
    </dgm:pt>
    <dgm:pt modelId="{0E766B73-2495-4B97-943D-F917B7F53DC7}" type="sibTrans" cxnId="{7FE338E9-B6F9-4B44-973C-32BFC4F19575}">
      <dgm:prSet/>
      <dgm:spPr/>
      <dgm:t>
        <a:bodyPr/>
        <a:lstStyle/>
        <a:p>
          <a:endParaRPr lang="en-US"/>
        </a:p>
      </dgm:t>
    </dgm:pt>
    <dgm:pt modelId="{4FF48E9C-E9AC-4281-B947-D8FFE3DECE5C}">
      <dgm:prSet/>
      <dgm:spPr/>
      <dgm:t>
        <a:bodyPr/>
        <a:lstStyle/>
        <a:p>
          <a:pPr rtl="0"/>
          <a:r>
            <a:rPr lang="en-US" baseline="0" smtClean="0"/>
            <a:t>Appropriate Feedback</a:t>
          </a:r>
          <a:endParaRPr lang="en-US"/>
        </a:p>
      </dgm:t>
    </dgm:pt>
    <dgm:pt modelId="{AD6C5DF5-E1B9-420E-AFE1-5E41149C2570}" type="parTrans" cxnId="{79F4913A-47C1-458E-800D-449BC8892711}">
      <dgm:prSet/>
      <dgm:spPr/>
      <dgm:t>
        <a:bodyPr/>
        <a:lstStyle/>
        <a:p>
          <a:endParaRPr lang="en-US"/>
        </a:p>
      </dgm:t>
    </dgm:pt>
    <dgm:pt modelId="{505D2657-8F3B-4007-A1B2-8CCFA7146CF7}" type="sibTrans" cxnId="{79F4913A-47C1-458E-800D-449BC8892711}">
      <dgm:prSet/>
      <dgm:spPr/>
      <dgm:t>
        <a:bodyPr/>
        <a:lstStyle/>
        <a:p>
          <a:endParaRPr lang="en-US"/>
        </a:p>
      </dgm:t>
    </dgm:pt>
    <dgm:pt modelId="{A0ACE738-1680-49A9-A2CF-D906803B030E}">
      <dgm:prSet/>
      <dgm:spPr/>
      <dgm:t>
        <a:bodyPr/>
        <a:lstStyle/>
        <a:p>
          <a:pPr rtl="0"/>
          <a:r>
            <a:rPr lang="en-US" b="1" baseline="0" dirty="0" smtClean="0"/>
            <a:t>Instructor(Now)</a:t>
          </a:r>
          <a:endParaRPr lang="en-US" dirty="0"/>
        </a:p>
      </dgm:t>
    </dgm:pt>
    <dgm:pt modelId="{A4A00D55-2074-405C-AB24-EB32EBA8645F}" type="parTrans" cxnId="{1626726C-54F0-46E4-A49B-6BB47C4884DC}">
      <dgm:prSet/>
      <dgm:spPr/>
      <dgm:t>
        <a:bodyPr/>
        <a:lstStyle/>
        <a:p>
          <a:endParaRPr lang="en-US"/>
        </a:p>
      </dgm:t>
    </dgm:pt>
    <dgm:pt modelId="{0AB44536-5AE8-4110-849A-66F7C6FC73DB}" type="sibTrans" cxnId="{1626726C-54F0-46E4-A49B-6BB47C4884DC}">
      <dgm:prSet/>
      <dgm:spPr/>
      <dgm:t>
        <a:bodyPr/>
        <a:lstStyle/>
        <a:p>
          <a:endParaRPr lang="en-US"/>
        </a:p>
      </dgm:t>
    </dgm:pt>
    <dgm:pt modelId="{2511BAFD-47B8-4760-8EF9-78CFD45E3974}">
      <dgm:prSet/>
      <dgm:spPr/>
      <dgm:t>
        <a:bodyPr/>
        <a:lstStyle/>
        <a:p>
          <a:pPr rtl="0"/>
          <a:r>
            <a:rPr lang="en-US" baseline="0" smtClean="0"/>
            <a:t>Web application using JavaScript and node JS.</a:t>
          </a:r>
          <a:endParaRPr lang="en-US"/>
        </a:p>
      </dgm:t>
    </dgm:pt>
    <dgm:pt modelId="{60989FC9-0B14-4AA6-804D-223E28E67923}" type="parTrans" cxnId="{541A2BE4-F605-4139-A89C-0AFB006E6BB0}">
      <dgm:prSet/>
      <dgm:spPr/>
      <dgm:t>
        <a:bodyPr/>
        <a:lstStyle/>
        <a:p>
          <a:endParaRPr lang="en-US"/>
        </a:p>
      </dgm:t>
    </dgm:pt>
    <dgm:pt modelId="{7C249041-5E17-4F84-990E-5F8426AEC0A6}" type="sibTrans" cxnId="{541A2BE4-F605-4139-A89C-0AFB006E6BB0}">
      <dgm:prSet/>
      <dgm:spPr/>
      <dgm:t>
        <a:bodyPr/>
        <a:lstStyle/>
        <a:p>
          <a:endParaRPr lang="en-US"/>
        </a:p>
      </dgm:t>
    </dgm:pt>
    <dgm:pt modelId="{083A6C85-6FFB-4B4D-8D74-D8F48FD8829A}">
      <dgm:prSet/>
      <dgm:spPr/>
      <dgm:t>
        <a:bodyPr/>
        <a:lstStyle/>
        <a:p>
          <a:pPr rtl="0"/>
          <a:r>
            <a:rPr lang="en-US" baseline="0" smtClean="0"/>
            <a:t>Authentication.</a:t>
          </a:r>
          <a:endParaRPr lang="en-US"/>
        </a:p>
      </dgm:t>
    </dgm:pt>
    <dgm:pt modelId="{B5562EFC-1557-49F8-B505-B45BA63813C6}" type="parTrans" cxnId="{8D96B745-6FC1-441A-84D2-6657BBF939E4}">
      <dgm:prSet/>
      <dgm:spPr/>
      <dgm:t>
        <a:bodyPr/>
        <a:lstStyle/>
        <a:p>
          <a:endParaRPr lang="en-US"/>
        </a:p>
      </dgm:t>
    </dgm:pt>
    <dgm:pt modelId="{B883A520-9975-45C4-A008-F841CED759DD}" type="sibTrans" cxnId="{8D96B745-6FC1-441A-84D2-6657BBF939E4}">
      <dgm:prSet/>
      <dgm:spPr/>
      <dgm:t>
        <a:bodyPr/>
        <a:lstStyle/>
        <a:p>
          <a:endParaRPr lang="en-US"/>
        </a:p>
      </dgm:t>
    </dgm:pt>
    <dgm:pt modelId="{A00A666A-6AB4-495C-B885-6ABCD9D9C6FB}">
      <dgm:prSet/>
      <dgm:spPr/>
      <dgm:t>
        <a:bodyPr/>
        <a:lstStyle/>
        <a:p>
          <a:pPr rtl="0"/>
          <a:r>
            <a:rPr lang="en-US" baseline="0" smtClean="0"/>
            <a:t>QR code Generation.</a:t>
          </a:r>
          <a:endParaRPr lang="en-US"/>
        </a:p>
      </dgm:t>
    </dgm:pt>
    <dgm:pt modelId="{6CF900BF-FEA0-4F4C-942D-DC3373394B80}" type="parTrans" cxnId="{4E79F56D-4ADA-4856-81A5-13E7B7BB6808}">
      <dgm:prSet/>
      <dgm:spPr/>
      <dgm:t>
        <a:bodyPr/>
        <a:lstStyle/>
        <a:p>
          <a:endParaRPr lang="en-US"/>
        </a:p>
      </dgm:t>
    </dgm:pt>
    <dgm:pt modelId="{37123E94-F4EA-4CA5-9A8F-E637094D8DFC}" type="sibTrans" cxnId="{4E79F56D-4ADA-4856-81A5-13E7B7BB6808}">
      <dgm:prSet/>
      <dgm:spPr/>
      <dgm:t>
        <a:bodyPr/>
        <a:lstStyle/>
        <a:p>
          <a:endParaRPr lang="en-US"/>
        </a:p>
      </dgm:t>
    </dgm:pt>
    <dgm:pt modelId="{E2F21A9B-00DA-4D55-B768-C79D3328E3BE}">
      <dgm:prSet/>
      <dgm:spPr/>
      <dgm:t>
        <a:bodyPr/>
        <a:lstStyle/>
        <a:p>
          <a:pPr rtl="0"/>
          <a:r>
            <a:rPr lang="en-US" baseline="0" smtClean="0"/>
            <a:t>QR code Display.</a:t>
          </a:r>
          <a:endParaRPr lang="en-US"/>
        </a:p>
      </dgm:t>
    </dgm:pt>
    <dgm:pt modelId="{3FBECDE3-B7DF-41C7-839A-967A79A9E31C}" type="parTrans" cxnId="{7896C46A-ACEC-4CF4-86D9-65F52CB87E06}">
      <dgm:prSet/>
      <dgm:spPr/>
      <dgm:t>
        <a:bodyPr/>
        <a:lstStyle/>
        <a:p>
          <a:endParaRPr lang="en-US"/>
        </a:p>
      </dgm:t>
    </dgm:pt>
    <dgm:pt modelId="{34E3A36A-4E21-4CB1-B0F0-55BF2B059753}" type="sibTrans" cxnId="{7896C46A-ACEC-4CF4-86D9-65F52CB87E06}">
      <dgm:prSet/>
      <dgm:spPr/>
      <dgm:t>
        <a:bodyPr/>
        <a:lstStyle/>
        <a:p>
          <a:endParaRPr lang="en-US"/>
        </a:p>
      </dgm:t>
    </dgm:pt>
    <dgm:pt modelId="{044F67A8-0C65-405B-8D23-00B0415270C1}">
      <dgm:prSet/>
      <dgm:spPr/>
      <dgm:t>
        <a:bodyPr/>
        <a:lstStyle/>
        <a:p>
          <a:pPr rtl="0"/>
          <a:r>
            <a:rPr lang="en-US" baseline="0" smtClean="0"/>
            <a:t>Manage the students attendance.</a:t>
          </a:r>
          <a:endParaRPr lang="en-US"/>
        </a:p>
      </dgm:t>
    </dgm:pt>
    <dgm:pt modelId="{6588AB7E-CBD5-4649-B6E3-25B31F5667C4}" type="parTrans" cxnId="{49332112-CAE3-4027-98F7-206072F6C946}">
      <dgm:prSet/>
      <dgm:spPr/>
      <dgm:t>
        <a:bodyPr/>
        <a:lstStyle/>
        <a:p>
          <a:endParaRPr lang="en-US"/>
        </a:p>
      </dgm:t>
    </dgm:pt>
    <dgm:pt modelId="{129AFC1F-730B-40DC-ABA7-1CD98C59C6BA}" type="sibTrans" cxnId="{49332112-CAE3-4027-98F7-206072F6C946}">
      <dgm:prSet/>
      <dgm:spPr/>
      <dgm:t>
        <a:bodyPr/>
        <a:lstStyle/>
        <a:p>
          <a:endParaRPr lang="en-US"/>
        </a:p>
      </dgm:t>
    </dgm:pt>
    <dgm:pt modelId="{FF92E042-F1C1-4BC6-BA3F-C741F5ED9AB5}">
      <dgm:prSet/>
      <dgm:spPr/>
      <dgm:t>
        <a:bodyPr/>
        <a:lstStyle/>
        <a:p>
          <a:pPr rtl="0"/>
          <a:r>
            <a:rPr lang="en-US" baseline="0" smtClean="0"/>
            <a:t>Appropriate Feedback</a:t>
          </a:r>
          <a:endParaRPr lang="en-US"/>
        </a:p>
      </dgm:t>
    </dgm:pt>
    <dgm:pt modelId="{CD0106D6-F3F8-43D1-90B7-A48B899A1EAD}" type="parTrans" cxnId="{636607E7-43C7-4FD0-9749-C9245976A68A}">
      <dgm:prSet/>
      <dgm:spPr/>
      <dgm:t>
        <a:bodyPr/>
        <a:lstStyle/>
        <a:p>
          <a:endParaRPr lang="en-US"/>
        </a:p>
      </dgm:t>
    </dgm:pt>
    <dgm:pt modelId="{907133C3-2063-49AF-AF0C-9A21E4C33D9E}" type="sibTrans" cxnId="{636607E7-43C7-4FD0-9749-C9245976A68A}">
      <dgm:prSet/>
      <dgm:spPr/>
      <dgm:t>
        <a:bodyPr/>
        <a:lstStyle/>
        <a:p>
          <a:endParaRPr lang="en-US"/>
        </a:p>
      </dgm:t>
    </dgm:pt>
    <dgm:pt modelId="{C4C5BB40-2CB3-4FCC-A7B5-C0179DBBBF29}" type="pres">
      <dgm:prSet presAssocID="{A80ADC32-1240-44A9-8D10-689B131ED7C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4BC6F2-0B73-49AC-AC02-AAF3E83C24EB}" type="pres">
      <dgm:prSet presAssocID="{549ACBF8-7430-46D9-8339-874950FB366A}" presName="horFlow" presStyleCnt="0"/>
      <dgm:spPr/>
    </dgm:pt>
    <dgm:pt modelId="{8897FB83-C378-44D3-B544-CCCA50E493FA}" type="pres">
      <dgm:prSet presAssocID="{549ACBF8-7430-46D9-8339-874950FB366A}" presName="bigChev" presStyleLbl="node1" presStyleIdx="0" presStyleCnt="2"/>
      <dgm:spPr/>
      <dgm:t>
        <a:bodyPr/>
        <a:lstStyle/>
        <a:p>
          <a:endParaRPr lang="en-US"/>
        </a:p>
      </dgm:t>
    </dgm:pt>
    <dgm:pt modelId="{25215EDD-48C1-4736-A8BD-0063033D24E7}" type="pres">
      <dgm:prSet presAssocID="{C58778CF-5D33-43C0-96C4-1AAE055E3806}" presName="parTrans" presStyleCnt="0"/>
      <dgm:spPr/>
    </dgm:pt>
    <dgm:pt modelId="{E686387D-616A-4F98-990F-FBCDBE8E26E5}" type="pres">
      <dgm:prSet presAssocID="{B4B2491C-5DBC-436E-866C-A0494F15234A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E1027-490E-47D7-BD72-E18CE82F33AD}" type="pres">
      <dgm:prSet presAssocID="{B9AE3E08-7401-40CF-BDE9-FDEE4A8DCB93}" presName="sibTrans" presStyleCnt="0"/>
      <dgm:spPr/>
    </dgm:pt>
    <dgm:pt modelId="{158CF9EF-55D6-45A4-8B21-598846198B97}" type="pres">
      <dgm:prSet presAssocID="{9AB6D8E7-86BD-4A09-9E94-09503E3538E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C4B11-2C5A-4FC8-A903-F716E01932FB}" type="pres">
      <dgm:prSet presAssocID="{D9CCF4A3-B52A-43D1-9DCD-6DD1861A3B49}" presName="sibTrans" presStyleCnt="0"/>
      <dgm:spPr/>
    </dgm:pt>
    <dgm:pt modelId="{1B82D982-125A-4B17-9093-4DD998576D21}" type="pres">
      <dgm:prSet presAssocID="{14588E69-6899-4F1F-B273-599A71EBC9D7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B0C2-96F0-4800-A5B8-CC59DBCC2583}" type="pres">
      <dgm:prSet presAssocID="{657EF155-E704-41B9-8E16-2C9B05F162EF}" presName="sibTrans" presStyleCnt="0"/>
      <dgm:spPr/>
    </dgm:pt>
    <dgm:pt modelId="{0422B60C-0DD5-4DD4-B675-31405221A894}" type="pres">
      <dgm:prSet presAssocID="{36D39F46-44D7-415F-AAFF-5457B1161AF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8DDDF-AFB6-4D89-AA91-A29EC8E0BFC5}" type="pres">
      <dgm:prSet presAssocID="{50B78A94-15AC-4F2F-BD07-128463FB03D5}" presName="sibTrans" presStyleCnt="0"/>
      <dgm:spPr/>
    </dgm:pt>
    <dgm:pt modelId="{08E94FF5-BC66-4B8D-8967-BE71F1CB4EDC}" type="pres">
      <dgm:prSet presAssocID="{4BAAF9E6-4EEA-4F67-B767-038B4C129EF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DB8A9-DBD3-436E-925C-019364F1399B}" type="pres">
      <dgm:prSet presAssocID="{0E766B73-2495-4B97-943D-F917B7F53DC7}" presName="sibTrans" presStyleCnt="0"/>
      <dgm:spPr/>
    </dgm:pt>
    <dgm:pt modelId="{1F3A26B7-5C5F-444E-B2F4-81A4EF68D39C}" type="pres">
      <dgm:prSet presAssocID="{4FF48E9C-E9AC-4281-B947-D8FFE3DECE5C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156C7-0CE1-47F6-B830-542DA6E9F01C}" type="pres">
      <dgm:prSet presAssocID="{549ACBF8-7430-46D9-8339-874950FB366A}" presName="vSp" presStyleCnt="0"/>
      <dgm:spPr/>
    </dgm:pt>
    <dgm:pt modelId="{0F20FA86-30AA-4A3C-B801-13410566321A}" type="pres">
      <dgm:prSet presAssocID="{A0ACE738-1680-49A9-A2CF-D906803B030E}" presName="horFlow" presStyleCnt="0"/>
      <dgm:spPr/>
    </dgm:pt>
    <dgm:pt modelId="{3630A457-5CC4-40A5-A107-01C78963D87C}" type="pres">
      <dgm:prSet presAssocID="{A0ACE738-1680-49A9-A2CF-D906803B030E}" presName="bigChev" presStyleLbl="node1" presStyleIdx="1" presStyleCnt="2"/>
      <dgm:spPr/>
      <dgm:t>
        <a:bodyPr/>
        <a:lstStyle/>
        <a:p>
          <a:endParaRPr lang="en-US"/>
        </a:p>
      </dgm:t>
    </dgm:pt>
    <dgm:pt modelId="{CCC55C86-4D7A-4D89-9ABB-BE5EF99E6671}" type="pres">
      <dgm:prSet presAssocID="{60989FC9-0B14-4AA6-804D-223E28E67923}" presName="parTrans" presStyleCnt="0"/>
      <dgm:spPr/>
    </dgm:pt>
    <dgm:pt modelId="{2656222E-D64A-4B08-A85D-221DB764442B}" type="pres">
      <dgm:prSet presAssocID="{2511BAFD-47B8-4760-8EF9-78CFD45E3974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A7E34-CA11-4ABE-B21E-3E632B5FD766}" type="pres">
      <dgm:prSet presAssocID="{7C249041-5E17-4F84-990E-5F8426AEC0A6}" presName="sibTrans" presStyleCnt="0"/>
      <dgm:spPr/>
    </dgm:pt>
    <dgm:pt modelId="{59ECF31A-0156-405E-9EE6-10BE123BFF6E}" type="pres">
      <dgm:prSet presAssocID="{083A6C85-6FFB-4B4D-8D74-D8F48FD8829A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C4CCA-A41C-4806-92B8-8AB4068B0CCA}" type="pres">
      <dgm:prSet presAssocID="{B883A520-9975-45C4-A008-F841CED759DD}" presName="sibTrans" presStyleCnt="0"/>
      <dgm:spPr/>
    </dgm:pt>
    <dgm:pt modelId="{48765ED3-077E-4B76-A89E-7C26D9BBEBC4}" type="pres">
      <dgm:prSet presAssocID="{A00A666A-6AB4-495C-B885-6ABCD9D9C6FB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C8FF0-68A1-49BD-B917-95315D03D577}" type="pres">
      <dgm:prSet presAssocID="{37123E94-F4EA-4CA5-9A8F-E637094D8DFC}" presName="sibTrans" presStyleCnt="0"/>
      <dgm:spPr/>
    </dgm:pt>
    <dgm:pt modelId="{CE31B4AC-3DDB-4EC4-811E-AFA799FA1C15}" type="pres">
      <dgm:prSet presAssocID="{E2F21A9B-00DA-4D55-B768-C79D3328E3BE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E7826-8C79-468E-8654-F8AEF50E5F7C}" type="pres">
      <dgm:prSet presAssocID="{34E3A36A-4E21-4CB1-B0F0-55BF2B059753}" presName="sibTrans" presStyleCnt="0"/>
      <dgm:spPr/>
    </dgm:pt>
    <dgm:pt modelId="{120A6866-71AF-4668-87F2-2D737620263E}" type="pres">
      <dgm:prSet presAssocID="{044F67A8-0C65-405B-8D23-00B0415270C1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71482-3D78-470D-A761-3AB6A1A75568}" type="pres">
      <dgm:prSet presAssocID="{129AFC1F-730B-40DC-ABA7-1CD98C59C6BA}" presName="sibTrans" presStyleCnt="0"/>
      <dgm:spPr/>
    </dgm:pt>
    <dgm:pt modelId="{86A88084-04D1-453D-9EB9-B02F0C23CC18}" type="pres">
      <dgm:prSet presAssocID="{FF92E042-F1C1-4BC6-BA3F-C741F5ED9AB5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6308C2-8074-41F4-83E5-2449CE4AAE42}" type="presOf" srcId="{9AB6D8E7-86BD-4A09-9E94-09503E3538EE}" destId="{158CF9EF-55D6-45A4-8B21-598846198B97}" srcOrd="0" destOrd="0" presId="urn:microsoft.com/office/officeart/2005/8/layout/lProcess3"/>
    <dgm:cxn modelId="{49332112-CAE3-4027-98F7-206072F6C946}" srcId="{A0ACE738-1680-49A9-A2CF-D906803B030E}" destId="{044F67A8-0C65-405B-8D23-00B0415270C1}" srcOrd="4" destOrd="0" parTransId="{6588AB7E-CBD5-4649-B6E3-25B31F5667C4}" sibTransId="{129AFC1F-730B-40DC-ABA7-1CD98C59C6BA}"/>
    <dgm:cxn modelId="{0CE6ECBA-B722-4295-B6B2-5259046092E9}" srcId="{A80ADC32-1240-44A9-8D10-689B131ED7C4}" destId="{549ACBF8-7430-46D9-8339-874950FB366A}" srcOrd="0" destOrd="0" parTransId="{AE219D22-E614-42D9-933D-F2CAABDD96DD}" sibTransId="{FE411B50-16E6-4BFE-BCED-3F3D642BD122}"/>
    <dgm:cxn modelId="{07F83F7A-C77E-4639-A83D-5FBF94324F41}" type="presOf" srcId="{14588E69-6899-4F1F-B273-599A71EBC9D7}" destId="{1B82D982-125A-4B17-9093-4DD998576D21}" srcOrd="0" destOrd="0" presId="urn:microsoft.com/office/officeart/2005/8/layout/lProcess3"/>
    <dgm:cxn modelId="{1626726C-54F0-46E4-A49B-6BB47C4884DC}" srcId="{A80ADC32-1240-44A9-8D10-689B131ED7C4}" destId="{A0ACE738-1680-49A9-A2CF-D906803B030E}" srcOrd="1" destOrd="0" parTransId="{A4A00D55-2074-405C-AB24-EB32EBA8645F}" sibTransId="{0AB44536-5AE8-4110-849A-66F7C6FC73DB}"/>
    <dgm:cxn modelId="{FA10973D-8767-40DD-9300-26136123BDA3}" type="presOf" srcId="{549ACBF8-7430-46D9-8339-874950FB366A}" destId="{8897FB83-C378-44D3-B544-CCCA50E493FA}" srcOrd="0" destOrd="0" presId="urn:microsoft.com/office/officeart/2005/8/layout/lProcess3"/>
    <dgm:cxn modelId="{0452ABD0-B8AF-4389-A49D-B494462EF935}" srcId="{549ACBF8-7430-46D9-8339-874950FB366A}" destId="{14588E69-6899-4F1F-B273-599A71EBC9D7}" srcOrd="2" destOrd="0" parTransId="{EAAB7090-D874-46C5-9CE1-D5E4FBD9834B}" sibTransId="{657EF155-E704-41B9-8E16-2C9B05F162EF}"/>
    <dgm:cxn modelId="{13F4B846-3A4A-44F0-9189-89F28AE9915C}" srcId="{549ACBF8-7430-46D9-8339-874950FB366A}" destId="{B4B2491C-5DBC-436E-866C-A0494F15234A}" srcOrd="0" destOrd="0" parTransId="{C58778CF-5D33-43C0-96C4-1AAE055E3806}" sibTransId="{B9AE3E08-7401-40CF-BDE9-FDEE4A8DCB93}"/>
    <dgm:cxn modelId="{C3EE9C67-B8B2-4C6A-B4D5-85CA9476923D}" type="presOf" srcId="{A00A666A-6AB4-495C-B885-6ABCD9D9C6FB}" destId="{48765ED3-077E-4B76-A89E-7C26D9BBEBC4}" srcOrd="0" destOrd="0" presId="urn:microsoft.com/office/officeart/2005/8/layout/lProcess3"/>
    <dgm:cxn modelId="{8D96B745-6FC1-441A-84D2-6657BBF939E4}" srcId="{A0ACE738-1680-49A9-A2CF-D906803B030E}" destId="{083A6C85-6FFB-4B4D-8D74-D8F48FD8829A}" srcOrd="1" destOrd="0" parTransId="{B5562EFC-1557-49F8-B505-B45BA63813C6}" sibTransId="{B883A520-9975-45C4-A008-F841CED759DD}"/>
    <dgm:cxn modelId="{DD5202E2-8C4D-43A8-BE0D-7D8CF3368668}" type="presOf" srcId="{B4B2491C-5DBC-436E-866C-A0494F15234A}" destId="{E686387D-616A-4F98-990F-FBCDBE8E26E5}" srcOrd="0" destOrd="0" presId="urn:microsoft.com/office/officeart/2005/8/layout/lProcess3"/>
    <dgm:cxn modelId="{75F6B27D-A442-4C91-A7A9-A5B8AE199420}" type="presOf" srcId="{044F67A8-0C65-405B-8D23-00B0415270C1}" destId="{120A6866-71AF-4668-87F2-2D737620263E}" srcOrd="0" destOrd="0" presId="urn:microsoft.com/office/officeart/2005/8/layout/lProcess3"/>
    <dgm:cxn modelId="{7FE338E9-B6F9-4B44-973C-32BFC4F19575}" srcId="{549ACBF8-7430-46D9-8339-874950FB366A}" destId="{4BAAF9E6-4EEA-4F67-B767-038B4C129EF6}" srcOrd="4" destOrd="0" parTransId="{578CCCFE-0959-465C-8C7F-EF451BD3E318}" sibTransId="{0E766B73-2495-4B97-943D-F917B7F53DC7}"/>
    <dgm:cxn modelId="{7896C46A-ACEC-4CF4-86D9-65F52CB87E06}" srcId="{A0ACE738-1680-49A9-A2CF-D906803B030E}" destId="{E2F21A9B-00DA-4D55-B768-C79D3328E3BE}" srcOrd="3" destOrd="0" parTransId="{3FBECDE3-B7DF-41C7-839A-967A79A9E31C}" sibTransId="{34E3A36A-4E21-4CB1-B0F0-55BF2B059753}"/>
    <dgm:cxn modelId="{595C99A7-D46B-44BB-ABC3-8F077590AD91}" type="presOf" srcId="{4BAAF9E6-4EEA-4F67-B767-038B4C129EF6}" destId="{08E94FF5-BC66-4B8D-8967-BE71F1CB4EDC}" srcOrd="0" destOrd="0" presId="urn:microsoft.com/office/officeart/2005/8/layout/lProcess3"/>
    <dgm:cxn modelId="{D56F8DFE-165F-40BA-A4E4-4E592B65E34F}" srcId="{549ACBF8-7430-46D9-8339-874950FB366A}" destId="{9AB6D8E7-86BD-4A09-9E94-09503E3538EE}" srcOrd="1" destOrd="0" parTransId="{B4805897-718D-47D9-8410-86FBE07C65A7}" sibTransId="{D9CCF4A3-B52A-43D1-9DCD-6DD1861A3B49}"/>
    <dgm:cxn modelId="{636607E7-43C7-4FD0-9749-C9245976A68A}" srcId="{A0ACE738-1680-49A9-A2CF-D906803B030E}" destId="{FF92E042-F1C1-4BC6-BA3F-C741F5ED9AB5}" srcOrd="5" destOrd="0" parTransId="{CD0106D6-F3F8-43D1-90B7-A48B899A1EAD}" sibTransId="{907133C3-2063-49AF-AF0C-9A21E4C33D9E}"/>
    <dgm:cxn modelId="{B1B9AAA5-1748-4253-AA4F-3EA0FC2B3FE7}" type="presOf" srcId="{FF92E042-F1C1-4BC6-BA3F-C741F5ED9AB5}" destId="{86A88084-04D1-453D-9EB9-B02F0C23CC18}" srcOrd="0" destOrd="0" presId="urn:microsoft.com/office/officeart/2005/8/layout/lProcess3"/>
    <dgm:cxn modelId="{27387CF2-0AD1-4E7E-AC6B-84278399C2E8}" srcId="{549ACBF8-7430-46D9-8339-874950FB366A}" destId="{36D39F46-44D7-415F-AAFF-5457B1161AF6}" srcOrd="3" destOrd="0" parTransId="{638078A6-F5E3-494B-8E8B-F2155CD16EA1}" sibTransId="{50B78A94-15AC-4F2F-BD07-128463FB03D5}"/>
    <dgm:cxn modelId="{4E79F56D-4ADA-4856-81A5-13E7B7BB6808}" srcId="{A0ACE738-1680-49A9-A2CF-D906803B030E}" destId="{A00A666A-6AB4-495C-B885-6ABCD9D9C6FB}" srcOrd="2" destOrd="0" parTransId="{6CF900BF-FEA0-4F4C-942D-DC3373394B80}" sibTransId="{37123E94-F4EA-4CA5-9A8F-E637094D8DFC}"/>
    <dgm:cxn modelId="{296330D7-E3EA-4CBD-916E-7310BB5EE1B2}" type="presOf" srcId="{4FF48E9C-E9AC-4281-B947-D8FFE3DECE5C}" destId="{1F3A26B7-5C5F-444E-B2F4-81A4EF68D39C}" srcOrd="0" destOrd="0" presId="urn:microsoft.com/office/officeart/2005/8/layout/lProcess3"/>
    <dgm:cxn modelId="{CFBBAB9D-982D-44E2-B39C-0255DD9A634C}" type="presOf" srcId="{A80ADC32-1240-44A9-8D10-689B131ED7C4}" destId="{C4C5BB40-2CB3-4FCC-A7B5-C0179DBBBF29}" srcOrd="0" destOrd="0" presId="urn:microsoft.com/office/officeart/2005/8/layout/lProcess3"/>
    <dgm:cxn modelId="{79F4913A-47C1-458E-800D-449BC8892711}" srcId="{549ACBF8-7430-46D9-8339-874950FB366A}" destId="{4FF48E9C-E9AC-4281-B947-D8FFE3DECE5C}" srcOrd="5" destOrd="0" parTransId="{AD6C5DF5-E1B9-420E-AFE1-5E41149C2570}" sibTransId="{505D2657-8F3B-4007-A1B2-8CCFA7146CF7}"/>
    <dgm:cxn modelId="{0EB28D21-0630-4964-BC16-4FBC0D63EE43}" type="presOf" srcId="{2511BAFD-47B8-4760-8EF9-78CFD45E3974}" destId="{2656222E-D64A-4B08-A85D-221DB764442B}" srcOrd="0" destOrd="0" presId="urn:microsoft.com/office/officeart/2005/8/layout/lProcess3"/>
    <dgm:cxn modelId="{5A40ECBD-BA98-484B-8866-8211C9586F02}" type="presOf" srcId="{36D39F46-44D7-415F-AAFF-5457B1161AF6}" destId="{0422B60C-0DD5-4DD4-B675-31405221A894}" srcOrd="0" destOrd="0" presId="urn:microsoft.com/office/officeart/2005/8/layout/lProcess3"/>
    <dgm:cxn modelId="{38452B9F-079B-43EE-9A1D-BABB5DEF9DA7}" type="presOf" srcId="{E2F21A9B-00DA-4D55-B768-C79D3328E3BE}" destId="{CE31B4AC-3DDB-4EC4-811E-AFA799FA1C15}" srcOrd="0" destOrd="0" presId="urn:microsoft.com/office/officeart/2005/8/layout/lProcess3"/>
    <dgm:cxn modelId="{3B3BC6A7-D0F5-4A43-BBD5-A959D8BFBF5F}" type="presOf" srcId="{A0ACE738-1680-49A9-A2CF-D906803B030E}" destId="{3630A457-5CC4-40A5-A107-01C78963D87C}" srcOrd="0" destOrd="0" presId="urn:microsoft.com/office/officeart/2005/8/layout/lProcess3"/>
    <dgm:cxn modelId="{541A2BE4-F605-4139-A89C-0AFB006E6BB0}" srcId="{A0ACE738-1680-49A9-A2CF-D906803B030E}" destId="{2511BAFD-47B8-4760-8EF9-78CFD45E3974}" srcOrd="0" destOrd="0" parTransId="{60989FC9-0B14-4AA6-804D-223E28E67923}" sibTransId="{7C249041-5E17-4F84-990E-5F8426AEC0A6}"/>
    <dgm:cxn modelId="{4A828D74-D111-447A-AAF9-46D41F51B5E5}" type="presOf" srcId="{083A6C85-6FFB-4B4D-8D74-D8F48FD8829A}" destId="{59ECF31A-0156-405E-9EE6-10BE123BFF6E}" srcOrd="0" destOrd="0" presId="urn:microsoft.com/office/officeart/2005/8/layout/lProcess3"/>
    <dgm:cxn modelId="{71EF369B-BB3F-4696-BAF7-AC2B38808F4B}" type="presParOf" srcId="{C4C5BB40-2CB3-4FCC-A7B5-C0179DBBBF29}" destId="{144BC6F2-0B73-49AC-AC02-AAF3E83C24EB}" srcOrd="0" destOrd="0" presId="urn:microsoft.com/office/officeart/2005/8/layout/lProcess3"/>
    <dgm:cxn modelId="{DF21FEDF-2779-4399-AD79-4A486854C540}" type="presParOf" srcId="{144BC6F2-0B73-49AC-AC02-AAF3E83C24EB}" destId="{8897FB83-C378-44D3-B544-CCCA50E493FA}" srcOrd="0" destOrd="0" presId="urn:microsoft.com/office/officeart/2005/8/layout/lProcess3"/>
    <dgm:cxn modelId="{69232E6A-73F4-4EDF-AA14-54CD52261A0D}" type="presParOf" srcId="{144BC6F2-0B73-49AC-AC02-AAF3E83C24EB}" destId="{25215EDD-48C1-4736-A8BD-0063033D24E7}" srcOrd="1" destOrd="0" presId="urn:microsoft.com/office/officeart/2005/8/layout/lProcess3"/>
    <dgm:cxn modelId="{751081BC-EC82-4F27-8EFB-8CE51E631BFA}" type="presParOf" srcId="{144BC6F2-0B73-49AC-AC02-AAF3E83C24EB}" destId="{E686387D-616A-4F98-990F-FBCDBE8E26E5}" srcOrd="2" destOrd="0" presId="urn:microsoft.com/office/officeart/2005/8/layout/lProcess3"/>
    <dgm:cxn modelId="{4E4F6350-9D3F-4F5B-8DA4-B53C37403F9A}" type="presParOf" srcId="{144BC6F2-0B73-49AC-AC02-AAF3E83C24EB}" destId="{67FE1027-490E-47D7-BD72-E18CE82F33AD}" srcOrd="3" destOrd="0" presId="urn:microsoft.com/office/officeart/2005/8/layout/lProcess3"/>
    <dgm:cxn modelId="{9BE51C19-FDCE-4441-8969-00C8C52CCBE7}" type="presParOf" srcId="{144BC6F2-0B73-49AC-AC02-AAF3E83C24EB}" destId="{158CF9EF-55D6-45A4-8B21-598846198B97}" srcOrd="4" destOrd="0" presId="urn:microsoft.com/office/officeart/2005/8/layout/lProcess3"/>
    <dgm:cxn modelId="{0495D128-7A25-4D13-9D8B-F1ACFD8035D1}" type="presParOf" srcId="{144BC6F2-0B73-49AC-AC02-AAF3E83C24EB}" destId="{DA7C4B11-2C5A-4FC8-A903-F716E01932FB}" srcOrd="5" destOrd="0" presId="urn:microsoft.com/office/officeart/2005/8/layout/lProcess3"/>
    <dgm:cxn modelId="{678CE5D3-3324-4E3D-94B7-B0B11D815BE1}" type="presParOf" srcId="{144BC6F2-0B73-49AC-AC02-AAF3E83C24EB}" destId="{1B82D982-125A-4B17-9093-4DD998576D21}" srcOrd="6" destOrd="0" presId="urn:microsoft.com/office/officeart/2005/8/layout/lProcess3"/>
    <dgm:cxn modelId="{21D4C20E-7547-47BC-A2C3-E9637FDDAAB1}" type="presParOf" srcId="{144BC6F2-0B73-49AC-AC02-AAF3E83C24EB}" destId="{13BFB0C2-96F0-4800-A5B8-CC59DBCC2583}" srcOrd="7" destOrd="0" presId="urn:microsoft.com/office/officeart/2005/8/layout/lProcess3"/>
    <dgm:cxn modelId="{F78A8FFC-C976-4A0C-BABA-D6C6D664CC88}" type="presParOf" srcId="{144BC6F2-0B73-49AC-AC02-AAF3E83C24EB}" destId="{0422B60C-0DD5-4DD4-B675-31405221A894}" srcOrd="8" destOrd="0" presId="urn:microsoft.com/office/officeart/2005/8/layout/lProcess3"/>
    <dgm:cxn modelId="{40A37C23-AA8A-490F-BBC1-CE40E9FC1D0B}" type="presParOf" srcId="{144BC6F2-0B73-49AC-AC02-AAF3E83C24EB}" destId="{E038DDDF-AFB6-4D89-AA91-A29EC8E0BFC5}" srcOrd="9" destOrd="0" presId="urn:microsoft.com/office/officeart/2005/8/layout/lProcess3"/>
    <dgm:cxn modelId="{503C1050-D7E5-4291-9A5D-56F19A96813B}" type="presParOf" srcId="{144BC6F2-0B73-49AC-AC02-AAF3E83C24EB}" destId="{08E94FF5-BC66-4B8D-8967-BE71F1CB4EDC}" srcOrd="10" destOrd="0" presId="urn:microsoft.com/office/officeart/2005/8/layout/lProcess3"/>
    <dgm:cxn modelId="{FA265D4D-0598-4401-9BB1-4C13251D0543}" type="presParOf" srcId="{144BC6F2-0B73-49AC-AC02-AAF3E83C24EB}" destId="{6EFDB8A9-DBD3-436E-925C-019364F1399B}" srcOrd="11" destOrd="0" presId="urn:microsoft.com/office/officeart/2005/8/layout/lProcess3"/>
    <dgm:cxn modelId="{6AD6D976-CB2B-4E50-B052-6D7BFC8697DB}" type="presParOf" srcId="{144BC6F2-0B73-49AC-AC02-AAF3E83C24EB}" destId="{1F3A26B7-5C5F-444E-B2F4-81A4EF68D39C}" srcOrd="12" destOrd="0" presId="urn:microsoft.com/office/officeart/2005/8/layout/lProcess3"/>
    <dgm:cxn modelId="{60442C2D-06DC-4622-8BE9-02C40B82497F}" type="presParOf" srcId="{C4C5BB40-2CB3-4FCC-A7B5-C0179DBBBF29}" destId="{F24156C7-0CE1-47F6-B830-542DA6E9F01C}" srcOrd="1" destOrd="0" presId="urn:microsoft.com/office/officeart/2005/8/layout/lProcess3"/>
    <dgm:cxn modelId="{A506442E-1E1E-4C86-952D-59A1C77ACB1B}" type="presParOf" srcId="{C4C5BB40-2CB3-4FCC-A7B5-C0179DBBBF29}" destId="{0F20FA86-30AA-4A3C-B801-13410566321A}" srcOrd="2" destOrd="0" presId="urn:microsoft.com/office/officeart/2005/8/layout/lProcess3"/>
    <dgm:cxn modelId="{843FEA72-2324-4FA8-93E5-255057E14ECC}" type="presParOf" srcId="{0F20FA86-30AA-4A3C-B801-13410566321A}" destId="{3630A457-5CC4-40A5-A107-01C78963D87C}" srcOrd="0" destOrd="0" presId="urn:microsoft.com/office/officeart/2005/8/layout/lProcess3"/>
    <dgm:cxn modelId="{0DCA0B10-BC80-44DD-B6C7-21CB17CC2BDB}" type="presParOf" srcId="{0F20FA86-30AA-4A3C-B801-13410566321A}" destId="{CCC55C86-4D7A-4D89-9ABB-BE5EF99E6671}" srcOrd="1" destOrd="0" presId="urn:microsoft.com/office/officeart/2005/8/layout/lProcess3"/>
    <dgm:cxn modelId="{5FC7E996-6F8D-4698-AE01-171B9239E49A}" type="presParOf" srcId="{0F20FA86-30AA-4A3C-B801-13410566321A}" destId="{2656222E-D64A-4B08-A85D-221DB764442B}" srcOrd="2" destOrd="0" presId="urn:microsoft.com/office/officeart/2005/8/layout/lProcess3"/>
    <dgm:cxn modelId="{D5F561A1-62B9-44D3-892E-D07BEA9AEC35}" type="presParOf" srcId="{0F20FA86-30AA-4A3C-B801-13410566321A}" destId="{3C8A7E34-CA11-4ABE-B21E-3E632B5FD766}" srcOrd="3" destOrd="0" presId="urn:microsoft.com/office/officeart/2005/8/layout/lProcess3"/>
    <dgm:cxn modelId="{0C7B3A88-AB8E-43E2-97B6-FF8A011F1346}" type="presParOf" srcId="{0F20FA86-30AA-4A3C-B801-13410566321A}" destId="{59ECF31A-0156-405E-9EE6-10BE123BFF6E}" srcOrd="4" destOrd="0" presId="urn:microsoft.com/office/officeart/2005/8/layout/lProcess3"/>
    <dgm:cxn modelId="{A637E1CE-CB78-4C4B-AADA-67A9DD07C5D1}" type="presParOf" srcId="{0F20FA86-30AA-4A3C-B801-13410566321A}" destId="{7C2C4CCA-A41C-4806-92B8-8AB4068B0CCA}" srcOrd="5" destOrd="0" presId="urn:microsoft.com/office/officeart/2005/8/layout/lProcess3"/>
    <dgm:cxn modelId="{71F1717B-0A75-4B94-B069-94F22D8DF0C6}" type="presParOf" srcId="{0F20FA86-30AA-4A3C-B801-13410566321A}" destId="{48765ED3-077E-4B76-A89E-7C26D9BBEBC4}" srcOrd="6" destOrd="0" presId="urn:microsoft.com/office/officeart/2005/8/layout/lProcess3"/>
    <dgm:cxn modelId="{61B50044-D79B-4AA3-AD00-C096DE7EC777}" type="presParOf" srcId="{0F20FA86-30AA-4A3C-B801-13410566321A}" destId="{AA3C8FF0-68A1-49BD-B917-95315D03D577}" srcOrd="7" destOrd="0" presId="urn:microsoft.com/office/officeart/2005/8/layout/lProcess3"/>
    <dgm:cxn modelId="{2816E14B-EA0E-4AF9-8B9C-5D4A17227C07}" type="presParOf" srcId="{0F20FA86-30AA-4A3C-B801-13410566321A}" destId="{CE31B4AC-3DDB-4EC4-811E-AFA799FA1C15}" srcOrd="8" destOrd="0" presId="urn:microsoft.com/office/officeart/2005/8/layout/lProcess3"/>
    <dgm:cxn modelId="{E246EDF3-C3CF-4833-B753-607AA771942D}" type="presParOf" srcId="{0F20FA86-30AA-4A3C-B801-13410566321A}" destId="{4EEE7826-8C79-468E-8654-F8AEF50E5F7C}" srcOrd="9" destOrd="0" presId="urn:microsoft.com/office/officeart/2005/8/layout/lProcess3"/>
    <dgm:cxn modelId="{22439C45-3E48-4D41-B3F1-28279DEBDA40}" type="presParOf" srcId="{0F20FA86-30AA-4A3C-B801-13410566321A}" destId="{120A6866-71AF-4668-87F2-2D737620263E}" srcOrd="10" destOrd="0" presId="urn:microsoft.com/office/officeart/2005/8/layout/lProcess3"/>
    <dgm:cxn modelId="{C88D2265-5A79-4C66-A47D-DDCC241989B1}" type="presParOf" srcId="{0F20FA86-30AA-4A3C-B801-13410566321A}" destId="{F8671482-3D78-470D-A761-3AB6A1A75568}" srcOrd="11" destOrd="0" presId="urn:microsoft.com/office/officeart/2005/8/layout/lProcess3"/>
    <dgm:cxn modelId="{8B78E805-5427-40EA-9A6C-16DDC78B365F}" type="presParOf" srcId="{0F20FA86-30AA-4A3C-B801-13410566321A}" destId="{86A88084-04D1-453D-9EB9-B02F0C23CC18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D74AC-A593-4F73-BCAD-D9C81D9C731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92E66-6407-44FD-921E-FE84F85EC276}">
      <dgm:prSet/>
      <dgm:spPr/>
      <dgm:t>
        <a:bodyPr/>
        <a:lstStyle/>
        <a:p>
          <a:pPr rtl="0"/>
          <a:r>
            <a:rPr lang="en-US" b="1" baseline="0" dirty="0" smtClean="0"/>
            <a:t>Student(Before)</a:t>
          </a:r>
          <a:endParaRPr lang="en-US" dirty="0"/>
        </a:p>
      </dgm:t>
    </dgm:pt>
    <dgm:pt modelId="{7864B6C8-DD17-4FCE-80EB-5EDB9A70C7D3}" type="parTrans" cxnId="{074717B5-A1F6-46AE-9A72-7074EBDBE773}">
      <dgm:prSet/>
      <dgm:spPr/>
      <dgm:t>
        <a:bodyPr/>
        <a:lstStyle/>
        <a:p>
          <a:endParaRPr lang="en-US"/>
        </a:p>
      </dgm:t>
    </dgm:pt>
    <dgm:pt modelId="{73DE67CA-BEDE-4D30-81CD-3C68A3DAFA44}" type="sibTrans" cxnId="{074717B5-A1F6-46AE-9A72-7074EBDBE773}">
      <dgm:prSet/>
      <dgm:spPr/>
      <dgm:t>
        <a:bodyPr/>
        <a:lstStyle/>
        <a:p>
          <a:endParaRPr lang="en-US"/>
        </a:p>
      </dgm:t>
    </dgm:pt>
    <dgm:pt modelId="{9BBDE11D-946C-4141-AFB7-1D98536E8C61}">
      <dgm:prSet/>
      <dgm:spPr/>
      <dgm:t>
        <a:bodyPr/>
        <a:lstStyle/>
        <a:p>
          <a:pPr rtl="0"/>
          <a:r>
            <a:rPr lang="en-US" baseline="0" smtClean="0"/>
            <a:t>iOS application.</a:t>
          </a:r>
          <a:endParaRPr lang="en-US"/>
        </a:p>
      </dgm:t>
    </dgm:pt>
    <dgm:pt modelId="{A8702FA0-5F59-4B93-9076-86ABA84C871F}" type="parTrans" cxnId="{C0D98F4A-9F31-4529-8163-570FACC0F7E1}">
      <dgm:prSet/>
      <dgm:spPr/>
      <dgm:t>
        <a:bodyPr/>
        <a:lstStyle/>
        <a:p>
          <a:endParaRPr lang="en-US"/>
        </a:p>
      </dgm:t>
    </dgm:pt>
    <dgm:pt modelId="{14EDDD95-DEF6-4BBC-9EFB-96E015D1D13A}" type="sibTrans" cxnId="{C0D98F4A-9F31-4529-8163-570FACC0F7E1}">
      <dgm:prSet/>
      <dgm:spPr/>
      <dgm:t>
        <a:bodyPr/>
        <a:lstStyle/>
        <a:p>
          <a:endParaRPr lang="en-US"/>
        </a:p>
      </dgm:t>
    </dgm:pt>
    <dgm:pt modelId="{65B7FAF7-4262-4354-889F-86391751D0CE}">
      <dgm:prSet/>
      <dgm:spPr/>
      <dgm:t>
        <a:bodyPr/>
        <a:lstStyle/>
        <a:p>
          <a:pPr rtl="0"/>
          <a:r>
            <a:rPr lang="en-US" baseline="0" smtClean="0"/>
            <a:t>Persistent Login</a:t>
          </a:r>
          <a:endParaRPr lang="en-US"/>
        </a:p>
      </dgm:t>
    </dgm:pt>
    <dgm:pt modelId="{B972FC22-4B07-4D51-A4BE-74F9A3373B35}" type="parTrans" cxnId="{ADE6D5CE-D221-4FDB-ABCA-AEB3610AC6E9}">
      <dgm:prSet/>
      <dgm:spPr/>
      <dgm:t>
        <a:bodyPr/>
        <a:lstStyle/>
        <a:p>
          <a:endParaRPr lang="en-US"/>
        </a:p>
      </dgm:t>
    </dgm:pt>
    <dgm:pt modelId="{657C235A-7275-466C-8DA1-5CD27F5E1614}" type="sibTrans" cxnId="{ADE6D5CE-D221-4FDB-ABCA-AEB3610AC6E9}">
      <dgm:prSet/>
      <dgm:spPr/>
      <dgm:t>
        <a:bodyPr/>
        <a:lstStyle/>
        <a:p>
          <a:endParaRPr lang="en-US"/>
        </a:p>
      </dgm:t>
    </dgm:pt>
    <dgm:pt modelId="{E64BE0B1-C71C-4CFD-9E9C-4E40E5B91C9D}">
      <dgm:prSet/>
      <dgm:spPr/>
      <dgm:t>
        <a:bodyPr/>
        <a:lstStyle/>
        <a:p>
          <a:pPr rtl="0"/>
          <a:r>
            <a:rPr lang="en-US" baseline="0" smtClean="0"/>
            <a:t>Scan and Capture QR</a:t>
          </a:r>
          <a:endParaRPr lang="en-US"/>
        </a:p>
      </dgm:t>
    </dgm:pt>
    <dgm:pt modelId="{C311E722-17ED-4412-9F8A-C92D8E90E9EB}" type="parTrans" cxnId="{C3EFB7E8-34C0-4E49-8F1E-04054930394C}">
      <dgm:prSet/>
      <dgm:spPr/>
      <dgm:t>
        <a:bodyPr/>
        <a:lstStyle/>
        <a:p>
          <a:endParaRPr lang="en-US"/>
        </a:p>
      </dgm:t>
    </dgm:pt>
    <dgm:pt modelId="{9A70F99C-0FC6-44E2-B98C-AED58C942E65}" type="sibTrans" cxnId="{C3EFB7E8-34C0-4E49-8F1E-04054930394C}">
      <dgm:prSet/>
      <dgm:spPr/>
      <dgm:t>
        <a:bodyPr/>
        <a:lstStyle/>
        <a:p>
          <a:endParaRPr lang="en-US"/>
        </a:p>
      </dgm:t>
    </dgm:pt>
    <dgm:pt modelId="{D9525DC3-C28F-4151-9ACF-8100344CEE69}">
      <dgm:prSet/>
      <dgm:spPr/>
      <dgm:t>
        <a:bodyPr/>
        <a:lstStyle/>
        <a:p>
          <a:pPr rtl="0"/>
          <a:r>
            <a:rPr lang="en-US" baseline="0" smtClean="0"/>
            <a:t>View courses registered</a:t>
          </a:r>
          <a:endParaRPr lang="en-US"/>
        </a:p>
      </dgm:t>
    </dgm:pt>
    <dgm:pt modelId="{EE715F2D-B812-4E68-A453-483BB0DBCB4D}" type="parTrans" cxnId="{E045F890-30B6-4CC2-8C4C-E3E99CD5C85A}">
      <dgm:prSet/>
      <dgm:spPr/>
      <dgm:t>
        <a:bodyPr/>
        <a:lstStyle/>
        <a:p>
          <a:endParaRPr lang="en-US"/>
        </a:p>
      </dgm:t>
    </dgm:pt>
    <dgm:pt modelId="{482FABEA-B9B6-44D0-B10B-B13666439C16}" type="sibTrans" cxnId="{E045F890-30B6-4CC2-8C4C-E3E99CD5C85A}">
      <dgm:prSet/>
      <dgm:spPr/>
      <dgm:t>
        <a:bodyPr/>
        <a:lstStyle/>
        <a:p>
          <a:endParaRPr lang="en-US"/>
        </a:p>
      </dgm:t>
    </dgm:pt>
    <dgm:pt modelId="{834E9F12-1B29-4A3E-A0B4-50104DB59D16}">
      <dgm:prSet/>
      <dgm:spPr/>
      <dgm:t>
        <a:bodyPr/>
        <a:lstStyle/>
        <a:p>
          <a:pPr rtl="0"/>
          <a:r>
            <a:rPr lang="en-US" baseline="0" smtClean="0"/>
            <a:t>View attendance percentage</a:t>
          </a:r>
          <a:endParaRPr lang="en-US"/>
        </a:p>
      </dgm:t>
    </dgm:pt>
    <dgm:pt modelId="{FA0A700E-C1E8-4C30-BF1B-604491B58223}" type="parTrans" cxnId="{7AF1AC3F-3F42-45DF-8D07-EF91AA4C1078}">
      <dgm:prSet/>
      <dgm:spPr/>
      <dgm:t>
        <a:bodyPr/>
        <a:lstStyle/>
        <a:p>
          <a:endParaRPr lang="en-US"/>
        </a:p>
      </dgm:t>
    </dgm:pt>
    <dgm:pt modelId="{4A9F5246-B350-4BFD-B0DF-6132EE410BB5}" type="sibTrans" cxnId="{7AF1AC3F-3F42-45DF-8D07-EF91AA4C1078}">
      <dgm:prSet/>
      <dgm:spPr/>
      <dgm:t>
        <a:bodyPr/>
        <a:lstStyle/>
        <a:p>
          <a:endParaRPr lang="en-US"/>
        </a:p>
      </dgm:t>
    </dgm:pt>
    <dgm:pt modelId="{E8F2D828-7A81-4F56-8A48-12CB9D96DC14}">
      <dgm:prSet/>
      <dgm:spPr/>
      <dgm:t>
        <a:bodyPr/>
        <a:lstStyle/>
        <a:p>
          <a:pPr rtl="0"/>
          <a:r>
            <a:rPr lang="en-US" baseline="0" smtClean="0"/>
            <a:t>Appropriate Feedback</a:t>
          </a:r>
          <a:endParaRPr lang="en-US"/>
        </a:p>
      </dgm:t>
    </dgm:pt>
    <dgm:pt modelId="{C7318EFD-7BF1-4001-8FFC-AEA316EA996E}" type="parTrans" cxnId="{F0833282-A344-4FE1-A04F-B598E8C85656}">
      <dgm:prSet/>
      <dgm:spPr/>
      <dgm:t>
        <a:bodyPr/>
        <a:lstStyle/>
        <a:p>
          <a:endParaRPr lang="en-US"/>
        </a:p>
      </dgm:t>
    </dgm:pt>
    <dgm:pt modelId="{AA830B94-F7C6-4A20-AA88-13BEE0519FBB}" type="sibTrans" cxnId="{F0833282-A344-4FE1-A04F-B598E8C85656}">
      <dgm:prSet/>
      <dgm:spPr/>
      <dgm:t>
        <a:bodyPr/>
        <a:lstStyle/>
        <a:p>
          <a:endParaRPr lang="en-US"/>
        </a:p>
      </dgm:t>
    </dgm:pt>
    <dgm:pt modelId="{C2F9F271-64B0-41D6-A7D5-27382FD51ABF}">
      <dgm:prSet/>
      <dgm:spPr/>
      <dgm:t>
        <a:bodyPr/>
        <a:lstStyle/>
        <a:p>
          <a:pPr rtl="0"/>
          <a:r>
            <a:rPr lang="en-US" b="1" baseline="0" dirty="0" smtClean="0"/>
            <a:t>Student(Now)</a:t>
          </a:r>
          <a:endParaRPr lang="en-US" dirty="0"/>
        </a:p>
      </dgm:t>
    </dgm:pt>
    <dgm:pt modelId="{D3037F62-4EF9-437A-B7C5-049CB2AF63A1}" type="parTrans" cxnId="{B316E536-3497-4AC6-8BE5-C2D0CDC3567B}">
      <dgm:prSet/>
      <dgm:spPr/>
      <dgm:t>
        <a:bodyPr/>
        <a:lstStyle/>
        <a:p>
          <a:endParaRPr lang="en-US"/>
        </a:p>
      </dgm:t>
    </dgm:pt>
    <dgm:pt modelId="{99B56656-CE0B-4F46-9FA3-2BFB74822A17}" type="sibTrans" cxnId="{B316E536-3497-4AC6-8BE5-C2D0CDC3567B}">
      <dgm:prSet/>
      <dgm:spPr/>
      <dgm:t>
        <a:bodyPr/>
        <a:lstStyle/>
        <a:p>
          <a:endParaRPr lang="en-US"/>
        </a:p>
      </dgm:t>
    </dgm:pt>
    <dgm:pt modelId="{8110FF86-ECF1-4B51-AB45-9F942DBC9AC0}">
      <dgm:prSet/>
      <dgm:spPr/>
      <dgm:t>
        <a:bodyPr/>
        <a:lstStyle/>
        <a:p>
          <a:pPr rtl="0"/>
          <a:r>
            <a:rPr lang="en-US" baseline="0" smtClean="0"/>
            <a:t>iOS application – tabbed.</a:t>
          </a:r>
          <a:endParaRPr lang="en-US"/>
        </a:p>
      </dgm:t>
    </dgm:pt>
    <dgm:pt modelId="{9F35A48C-E748-4B82-ABA5-E04DC5303289}" type="parTrans" cxnId="{821F55E9-FA49-4BB6-A33D-D8C3168FFC44}">
      <dgm:prSet/>
      <dgm:spPr/>
      <dgm:t>
        <a:bodyPr/>
        <a:lstStyle/>
        <a:p>
          <a:endParaRPr lang="en-US"/>
        </a:p>
      </dgm:t>
    </dgm:pt>
    <dgm:pt modelId="{361BD2E7-5210-4588-A684-D897488C591E}" type="sibTrans" cxnId="{821F55E9-FA49-4BB6-A33D-D8C3168FFC44}">
      <dgm:prSet/>
      <dgm:spPr/>
      <dgm:t>
        <a:bodyPr/>
        <a:lstStyle/>
        <a:p>
          <a:endParaRPr lang="en-US"/>
        </a:p>
      </dgm:t>
    </dgm:pt>
    <dgm:pt modelId="{FC465601-FED4-4F1A-8D4A-98EADE87D9CF}">
      <dgm:prSet/>
      <dgm:spPr/>
      <dgm:t>
        <a:bodyPr/>
        <a:lstStyle/>
        <a:p>
          <a:pPr rtl="0"/>
          <a:r>
            <a:rPr lang="en-US" baseline="0" smtClean="0"/>
            <a:t>Persistent Login</a:t>
          </a:r>
          <a:endParaRPr lang="en-US"/>
        </a:p>
      </dgm:t>
    </dgm:pt>
    <dgm:pt modelId="{3C83BB60-F3DF-4C8C-A36F-1F102E840D5D}" type="parTrans" cxnId="{81438ED4-35E4-442B-BBF2-DD95D007880F}">
      <dgm:prSet/>
      <dgm:spPr/>
      <dgm:t>
        <a:bodyPr/>
        <a:lstStyle/>
        <a:p>
          <a:endParaRPr lang="en-US"/>
        </a:p>
      </dgm:t>
    </dgm:pt>
    <dgm:pt modelId="{1052A0B4-A1B5-4FE9-AF36-059001C444E0}" type="sibTrans" cxnId="{81438ED4-35E4-442B-BBF2-DD95D007880F}">
      <dgm:prSet/>
      <dgm:spPr/>
      <dgm:t>
        <a:bodyPr/>
        <a:lstStyle/>
        <a:p>
          <a:endParaRPr lang="en-US"/>
        </a:p>
      </dgm:t>
    </dgm:pt>
    <dgm:pt modelId="{F4CF6695-2A42-4DCD-AF4B-5D6873A86569}">
      <dgm:prSet/>
      <dgm:spPr/>
      <dgm:t>
        <a:bodyPr/>
        <a:lstStyle/>
        <a:p>
          <a:pPr rtl="0"/>
          <a:r>
            <a:rPr lang="en-US" baseline="0" smtClean="0"/>
            <a:t>Scan QR</a:t>
          </a:r>
          <a:endParaRPr lang="en-US"/>
        </a:p>
      </dgm:t>
    </dgm:pt>
    <dgm:pt modelId="{7C3F3254-A031-4EC9-BB20-4EE4EB63F957}" type="parTrans" cxnId="{A75047D1-761B-44AF-B775-941C436B09A1}">
      <dgm:prSet/>
      <dgm:spPr/>
      <dgm:t>
        <a:bodyPr/>
        <a:lstStyle/>
        <a:p>
          <a:endParaRPr lang="en-US"/>
        </a:p>
      </dgm:t>
    </dgm:pt>
    <dgm:pt modelId="{F93D65F4-4415-4C60-9667-DD4DC8446665}" type="sibTrans" cxnId="{A75047D1-761B-44AF-B775-941C436B09A1}">
      <dgm:prSet/>
      <dgm:spPr/>
      <dgm:t>
        <a:bodyPr/>
        <a:lstStyle/>
        <a:p>
          <a:endParaRPr lang="en-US"/>
        </a:p>
      </dgm:t>
    </dgm:pt>
    <dgm:pt modelId="{4F10CD46-D03C-4C30-9A61-B3AAEF34C8B6}">
      <dgm:prSet/>
      <dgm:spPr/>
      <dgm:t>
        <a:bodyPr/>
        <a:lstStyle/>
        <a:p>
          <a:pPr rtl="0"/>
          <a:r>
            <a:rPr lang="en-US" baseline="0" smtClean="0"/>
            <a:t>View courses registered</a:t>
          </a:r>
          <a:endParaRPr lang="en-US"/>
        </a:p>
      </dgm:t>
    </dgm:pt>
    <dgm:pt modelId="{F7E32598-0CF6-43C0-A5F1-643CC8BA8349}" type="parTrans" cxnId="{26D0BDAB-FEB8-4753-93D9-F5148864893E}">
      <dgm:prSet/>
      <dgm:spPr/>
      <dgm:t>
        <a:bodyPr/>
        <a:lstStyle/>
        <a:p>
          <a:endParaRPr lang="en-US"/>
        </a:p>
      </dgm:t>
    </dgm:pt>
    <dgm:pt modelId="{0EC0398B-E253-4636-9E1E-BBDA4D07F5E0}" type="sibTrans" cxnId="{26D0BDAB-FEB8-4753-93D9-F5148864893E}">
      <dgm:prSet/>
      <dgm:spPr/>
      <dgm:t>
        <a:bodyPr/>
        <a:lstStyle/>
        <a:p>
          <a:endParaRPr lang="en-US"/>
        </a:p>
      </dgm:t>
    </dgm:pt>
    <dgm:pt modelId="{64201C47-DAED-4B5A-AEBC-D5075DCD1BF7}">
      <dgm:prSet/>
      <dgm:spPr/>
      <dgm:t>
        <a:bodyPr/>
        <a:lstStyle/>
        <a:p>
          <a:pPr rtl="0"/>
          <a:r>
            <a:rPr lang="en-US" baseline="0" smtClean="0"/>
            <a:t>View attendance percentage</a:t>
          </a:r>
          <a:endParaRPr lang="en-US"/>
        </a:p>
      </dgm:t>
    </dgm:pt>
    <dgm:pt modelId="{92B7BFF8-44A0-452E-91F9-968C8BA15E78}" type="parTrans" cxnId="{BF3598BC-F68C-488D-B351-CAAC28E7FB19}">
      <dgm:prSet/>
      <dgm:spPr/>
      <dgm:t>
        <a:bodyPr/>
        <a:lstStyle/>
        <a:p>
          <a:endParaRPr lang="en-US"/>
        </a:p>
      </dgm:t>
    </dgm:pt>
    <dgm:pt modelId="{68C840C4-C838-466D-BCAE-A53441EF6EE5}" type="sibTrans" cxnId="{BF3598BC-F68C-488D-B351-CAAC28E7FB19}">
      <dgm:prSet/>
      <dgm:spPr/>
      <dgm:t>
        <a:bodyPr/>
        <a:lstStyle/>
        <a:p>
          <a:endParaRPr lang="en-US"/>
        </a:p>
      </dgm:t>
    </dgm:pt>
    <dgm:pt modelId="{C2A6241B-A60A-40A6-A332-CA1B953C0B89}">
      <dgm:prSet/>
      <dgm:spPr/>
      <dgm:t>
        <a:bodyPr/>
        <a:lstStyle/>
        <a:p>
          <a:pPr rtl="0"/>
          <a:r>
            <a:rPr lang="en-US" baseline="0" smtClean="0"/>
            <a:t>Appropriate Feedback</a:t>
          </a:r>
          <a:endParaRPr lang="en-US"/>
        </a:p>
      </dgm:t>
    </dgm:pt>
    <dgm:pt modelId="{5CA04940-3D98-47AD-898B-44D2E359A6A7}" type="parTrans" cxnId="{986D9740-F0CF-4E26-9917-041F21878BAF}">
      <dgm:prSet/>
      <dgm:spPr/>
      <dgm:t>
        <a:bodyPr/>
        <a:lstStyle/>
        <a:p>
          <a:endParaRPr lang="en-US"/>
        </a:p>
      </dgm:t>
    </dgm:pt>
    <dgm:pt modelId="{9883CD46-4361-4A6B-8433-FBDFA9E812B8}" type="sibTrans" cxnId="{986D9740-F0CF-4E26-9917-041F21878BAF}">
      <dgm:prSet/>
      <dgm:spPr/>
      <dgm:t>
        <a:bodyPr/>
        <a:lstStyle/>
        <a:p>
          <a:endParaRPr lang="en-US"/>
        </a:p>
      </dgm:t>
    </dgm:pt>
    <dgm:pt modelId="{6D95DF3F-EADC-4484-87EA-FADFFEF8963B}" type="pres">
      <dgm:prSet presAssocID="{7B4D74AC-A593-4F73-BCAD-D9C81D9C731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51675-A75A-418F-B54D-75582005E322}" type="pres">
      <dgm:prSet presAssocID="{8ED92E66-6407-44FD-921E-FE84F85EC276}" presName="horFlow" presStyleCnt="0"/>
      <dgm:spPr/>
    </dgm:pt>
    <dgm:pt modelId="{53587B7A-CE83-4C53-8A75-DBF752593546}" type="pres">
      <dgm:prSet presAssocID="{8ED92E66-6407-44FD-921E-FE84F85EC276}" presName="bigChev" presStyleLbl="node1" presStyleIdx="0" presStyleCnt="2"/>
      <dgm:spPr/>
      <dgm:t>
        <a:bodyPr/>
        <a:lstStyle/>
        <a:p>
          <a:endParaRPr lang="en-US"/>
        </a:p>
      </dgm:t>
    </dgm:pt>
    <dgm:pt modelId="{DEC20D1B-D52A-443F-91F5-11328299A612}" type="pres">
      <dgm:prSet presAssocID="{A8702FA0-5F59-4B93-9076-86ABA84C871F}" presName="parTrans" presStyleCnt="0"/>
      <dgm:spPr/>
    </dgm:pt>
    <dgm:pt modelId="{7043D3F6-DA2C-4993-AFDC-234B2F74DB3E}" type="pres">
      <dgm:prSet presAssocID="{9BBDE11D-946C-4141-AFB7-1D98536E8C61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AB40-E594-4E8C-8D2D-BA21171A15E1}" type="pres">
      <dgm:prSet presAssocID="{14EDDD95-DEF6-4BBC-9EFB-96E015D1D13A}" presName="sibTrans" presStyleCnt="0"/>
      <dgm:spPr/>
    </dgm:pt>
    <dgm:pt modelId="{E76D64D2-A9E1-49C2-8DE1-C0B744CA3EE9}" type="pres">
      <dgm:prSet presAssocID="{65B7FAF7-4262-4354-889F-86391751D0C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5A38E-6FFD-4BD8-8B96-184FF8131D9E}" type="pres">
      <dgm:prSet presAssocID="{657C235A-7275-466C-8DA1-5CD27F5E1614}" presName="sibTrans" presStyleCnt="0"/>
      <dgm:spPr/>
    </dgm:pt>
    <dgm:pt modelId="{B4AA8CBE-2637-49F4-8D4B-18E5DC70FFEB}" type="pres">
      <dgm:prSet presAssocID="{E64BE0B1-C71C-4CFD-9E9C-4E40E5B91C9D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D687B-31A3-4C84-B4DD-D0B49EA206D7}" type="pres">
      <dgm:prSet presAssocID="{9A70F99C-0FC6-44E2-B98C-AED58C942E65}" presName="sibTrans" presStyleCnt="0"/>
      <dgm:spPr/>
    </dgm:pt>
    <dgm:pt modelId="{6A586E54-E152-4EA2-B9E8-BF172B3BB227}" type="pres">
      <dgm:prSet presAssocID="{D9525DC3-C28F-4151-9ACF-8100344CEE69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E169C-4FAA-4F1B-A952-7752EA06469C}" type="pres">
      <dgm:prSet presAssocID="{482FABEA-B9B6-44D0-B10B-B13666439C16}" presName="sibTrans" presStyleCnt="0"/>
      <dgm:spPr/>
    </dgm:pt>
    <dgm:pt modelId="{744E4917-4B35-4A72-8BCD-58516B3775E9}" type="pres">
      <dgm:prSet presAssocID="{834E9F12-1B29-4A3E-A0B4-50104DB59D1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116E-6283-47DC-BF1F-E1873B3D846A}" type="pres">
      <dgm:prSet presAssocID="{4A9F5246-B350-4BFD-B0DF-6132EE410BB5}" presName="sibTrans" presStyleCnt="0"/>
      <dgm:spPr/>
    </dgm:pt>
    <dgm:pt modelId="{7CA2308A-0040-43B1-9358-E3AEFF39E55E}" type="pres">
      <dgm:prSet presAssocID="{E8F2D828-7A81-4F56-8A48-12CB9D96DC14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B2CE1-4F0E-4931-81D2-246DCC8785DF}" type="pres">
      <dgm:prSet presAssocID="{8ED92E66-6407-44FD-921E-FE84F85EC276}" presName="vSp" presStyleCnt="0"/>
      <dgm:spPr/>
    </dgm:pt>
    <dgm:pt modelId="{D6AC80F9-0254-4E57-B0F7-8142BAAA4E0F}" type="pres">
      <dgm:prSet presAssocID="{C2F9F271-64B0-41D6-A7D5-27382FD51ABF}" presName="horFlow" presStyleCnt="0"/>
      <dgm:spPr/>
    </dgm:pt>
    <dgm:pt modelId="{94FBA5BC-C6BE-4CFB-AAFE-632C3D6BA861}" type="pres">
      <dgm:prSet presAssocID="{C2F9F271-64B0-41D6-A7D5-27382FD51ABF}" presName="bigChev" presStyleLbl="node1" presStyleIdx="1" presStyleCnt="2"/>
      <dgm:spPr/>
      <dgm:t>
        <a:bodyPr/>
        <a:lstStyle/>
        <a:p>
          <a:endParaRPr lang="en-US"/>
        </a:p>
      </dgm:t>
    </dgm:pt>
    <dgm:pt modelId="{CB837D01-7DEE-4319-88B9-DD2C38262BA8}" type="pres">
      <dgm:prSet presAssocID="{9F35A48C-E748-4B82-ABA5-E04DC5303289}" presName="parTrans" presStyleCnt="0"/>
      <dgm:spPr/>
    </dgm:pt>
    <dgm:pt modelId="{BA82D5BB-39AE-42EB-BE1E-695C631B75F6}" type="pres">
      <dgm:prSet presAssocID="{8110FF86-ECF1-4B51-AB45-9F942DBC9AC0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7C428-993F-475D-838D-52BA21678FDC}" type="pres">
      <dgm:prSet presAssocID="{361BD2E7-5210-4588-A684-D897488C591E}" presName="sibTrans" presStyleCnt="0"/>
      <dgm:spPr/>
    </dgm:pt>
    <dgm:pt modelId="{9E64F5DB-0B5E-4FD6-9BAE-3992EC1EB009}" type="pres">
      <dgm:prSet presAssocID="{FC465601-FED4-4F1A-8D4A-98EADE87D9CF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72D0-9ED9-47DE-88EE-3EE18038C7DE}" type="pres">
      <dgm:prSet presAssocID="{1052A0B4-A1B5-4FE9-AF36-059001C444E0}" presName="sibTrans" presStyleCnt="0"/>
      <dgm:spPr/>
    </dgm:pt>
    <dgm:pt modelId="{B041A7D8-4560-4EF1-9763-213F59725A7E}" type="pres">
      <dgm:prSet presAssocID="{F4CF6695-2A42-4DCD-AF4B-5D6873A86569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15F29-0D5D-47C9-9579-726300F33FE8}" type="pres">
      <dgm:prSet presAssocID="{F93D65F4-4415-4C60-9667-DD4DC8446665}" presName="sibTrans" presStyleCnt="0"/>
      <dgm:spPr/>
    </dgm:pt>
    <dgm:pt modelId="{067CBF43-7801-49FD-994E-7E4EB2B8E06C}" type="pres">
      <dgm:prSet presAssocID="{4F10CD46-D03C-4C30-9A61-B3AAEF34C8B6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63A0-C386-4D3B-8A19-145517FFEE62}" type="pres">
      <dgm:prSet presAssocID="{0EC0398B-E253-4636-9E1E-BBDA4D07F5E0}" presName="sibTrans" presStyleCnt="0"/>
      <dgm:spPr/>
    </dgm:pt>
    <dgm:pt modelId="{C07FEBDB-C1F3-41EF-AD6C-EABA431EB521}" type="pres">
      <dgm:prSet presAssocID="{64201C47-DAED-4B5A-AEBC-D5075DCD1BF7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5DF4-C4A2-4336-893A-5ED7605D0B68}" type="pres">
      <dgm:prSet presAssocID="{68C840C4-C838-466D-BCAE-A53441EF6EE5}" presName="sibTrans" presStyleCnt="0"/>
      <dgm:spPr/>
    </dgm:pt>
    <dgm:pt modelId="{89883161-4AC0-43EF-A757-DF79B756FAB4}" type="pres">
      <dgm:prSet presAssocID="{C2A6241B-A60A-40A6-A332-CA1B953C0B89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F8C73-7147-48E6-9E75-E6AC8AE78A83}" type="presOf" srcId="{C2F9F271-64B0-41D6-A7D5-27382FD51ABF}" destId="{94FBA5BC-C6BE-4CFB-AAFE-632C3D6BA861}" srcOrd="0" destOrd="0" presId="urn:microsoft.com/office/officeart/2005/8/layout/lProcess3"/>
    <dgm:cxn modelId="{FE61AC5F-E51A-47CB-96DE-215AA73DDE50}" type="presOf" srcId="{E8F2D828-7A81-4F56-8A48-12CB9D96DC14}" destId="{7CA2308A-0040-43B1-9358-E3AEFF39E55E}" srcOrd="0" destOrd="0" presId="urn:microsoft.com/office/officeart/2005/8/layout/lProcess3"/>
    <dgm:cxn modelId="{986D9740-F0CF-4E26-9917-041F21878BAF}" srcId="{C2F9F271-64B0-41D6-A7D5-27382FD51ABF}" destId="{C2A6241B-A60A-40A6-A332-CA1B953C0B89}" srcOrd="5" destOrd="0" parTransId="{5CA04940-3D98-47AD-898B-44D2E359A6A7}" sibTransId="{9883CD46-4361-4A6B-8433-FBDFA9E812B8}"/>
    <dgm:cxn modelId="{E045F890-30B6-4CC2-8C4C-E3E99CD5C85A}" srcId="{8ED92E66-6407-44FD-921E-FE84F85EC276}" destId="{D9525DC3-C28F-4151-9ACF-8100344CEE69}" srcOrd="3" destOrd="0" parTransId="{EE715F2D-B812-4E68-A453-483BB0DBCB4D}" sibTransId="{482FABEA-B9B6-44D0-B10B-B13666439C16}"/>
    <dgm:cxn modelId="{967FD62E-D9F1-4340-A769-D0F786685E66}" type="presOf" srcId="{4F10CD46-D03C-4C30-9A61-B3AAEF34C8B6}" destId="{067CBF43-7801-49FD-994E-7E4EB2B8E06C}" srcOrd="0" destOrd="0" presId="urn:microsoft.com/office/officeart/2005/8/layout/lProcess3"/>
    <dgm:cxn modelId="{074717B5-A1F6-46AE-9A72-7074EBDBE773}" srcId="{7B4D74AC-A593-4F73-BCAD-D9C81D9C731F}" destId="{8ED92E66-6407-44FD-921E-FE84F85EC276}" srcOrd="0" destOrd="0" parTransId="{7864B6C8-DD17-4FCE-80EB-5EDB9A70C7D3}" sibTransId="{73DE67CA-BEDE-4D30-81CD-3C68A3DAFA44}"/>
    <dgm:cxn modelId="{81438ED4-35E4-442B-BBF2-DD95D007880F}" srcId="{C2F9F271-64B0-41D6-A7D5-27382FD51ABF}" destId="{FC465601-FED4-4F1A-8D4A-98EADE87D9CF}" srcOrd="1" destOrd="0" parTransId="{3C83BB60-F3DF-4C8C-A36F-1F102E840D5D}" sibTransId="{1052A0B4-A1B5-4FE9-AF36-059001C444E0}"/>
    <dgm:cxn modelId="{821F55E9-FA49-4BB6-A33D-D8C3168FFC44}" srcId="{C2F9F271-64B0-41D6-A7D5-27382FD51ABF}" destId="{8110FF86-ECF1-4B51-AB45-9F942DBC9AC0}" srcOrd="0" destOrd="0" parTransId="{9F35A48C-E748-4B82-ABA5-E04DC5303289}" sibTransId="{361BD2E7-5210-4588-A684-D897488C591E}"/>
    <dgm:cxn modelId="{652C8BCC-AEF2-4E2D-AAAF-9325524A7509}" type="presOf" srcId="{65B7FAF7-4262-4354-889F-86391751D0CE}" destId="{E76D64D2-A9E1-49C2-8DE1-C0B744CA3EE9}" srcOrd="0" destOrd="0" presId="urn:microsoft.com/office/officeart/2005/8/layout/lProcess3"/>
    <dgm:cxn modelId="{C3EFB7E8-34C0-4E49-8F1E-04054930394C}" srcId="{8ED92E66-6407-44FD-921E-FE84F85EC276}" destId="{E64BE0B1-C71C-4CFD-9E9C-4E40E5B91C9D}" srcOrd="2" destOrd="0" parTransId="{C311E722-17ED-4412-9F8A-C92D8E90E9EB}" sibTransId="{9A70F99C-0FC6-44E2-B98C-AED58C942E65}"/>
    <dgm:cxn modelId="{3A60F2FC-6BE1-46CA-938A-162E25303ED6}" type="presOf" srcId="{9BBDE11D-946C-4141-AFB7-1D98536E8C61}" destId="{7043D3F6-DA2C-4993-AFDC-234B2F74DB3E}" srcOrd="0" destOrd="0" presId="urn:microsoft.com/office/officeart/2005/8/layout/lProcess3"/>
    <dgm:cxn modelId="{B136B8E7-58E2-473B-BE10-0E3E2A29D5D1}" type="presOf" srcId="{F4CF6695-2A42-4DCD-AF4B-5D6873A86569}" destId="{B041A7D8-4560-4EF1-9763-213F59725A7E}" srcOrd="0" destOrd="0" presId="urn:microsoft.com/office/officeart/2005/8/layout/lProcess3"/>
    <dgm:cxn modelId="{B316E536-3497-4AC6-8BE5-C2D0CDC3567B}" srcId="{7B4D74AC-A593-4F73-BCAD-D9C81D9C731F}" destId="{C2F9F271-64B0-41D6-A7D5-27382FD51ABF}" srcOrd="1" destOrd="0" parTransId="{D3037F62-4EF9-437A-B7C5-049CB2AF63A1}" sibTransId="{99B56656-CE0B-4F46-9FA3-2BFB74822A17}"/>
    <dgm:cxn modelId="{C0D98F4A-9F31-4529-8163-570FACC0F7E1}" srcId="{8ED92E66-6407-44FD-921E-FE84F85EC276}" destId="{9BBDE11D-946C-4141-AFB7-1D98536E8C61}" srcOrd="0" destOrd="0" parTransId="{A8702FA0-5F59-4B93-9076-86ABA84C871F}" sibTransId="{14EDDD95-DEF6-4BBC-9EFB-96E015D1D13A}"/>
    <dgm:cxn modelId="{B1DEC0AD-3B55-42AC-83B6-F36E72633E14}" type="presOf" srcId="{8110FF86-ECF1-4B51-AB45-9F942DBC9AC0}" destId="{BA82D5BB-39AE-42EB-BE1E-695C631B75F6}" srcOrd="0" destOrd="0" presId="urn:microsoft.com/office/officeart/2005/8/layout/lProcess3"/>
    <dgm:cxn modelId="{B8B22BC8-4793-4858-859E-156DD54F4456}" type="presOf" srcId="{7B4D74AC-A593-4F73-BCAD-D9C81D9C731F}" destId="{6D95DF3F-EADC-4484-87EA-FADFFEF8963B}" srcOrd="0" destOrd="0" presId="urn:microsoft.com/office/officeart/2005/8/layout/lProcess3"/>
    <dgm:cxn modelId="{F0833282-A344-4FE1-A04F-B598E8C85656}" srcId="{8ED92E66-6407-44FD-921E-FE84F85EC276}" destId="{E8F2D828-7A81-4F56-8A48-12CB9D96DC14}" srcOrd="5" destOrd="0" parTransId="{C7318EFD-7BF1-4001-8FFC-AEA316EA996E}" sibTransId="{AA830B94-F7C6-4A20-AA88-13BEE0519FBB}"/>
    <dgm:cxn modelId="{26D0BDAB-FEB8-4753-93D9-F5148864893E}" srcId="{C2F9F271-64B0-41D6-A7D5-27382FD51ABF}" destId="{4F10CD46-D03C-4C30-9A61-B3AAEF34C8B6}" srcOrd="3" destOrd="0" parTransId="{F7E32598-0CF6-43C0-A5F1-643CC8BA8349}" sibTransId="{0EC0398B-E253-4636-9E1E-BBDA4D07F5E0}"/>
    <dgm:cxn modelId="{F70FB034-4CA5-4D3F-9B93-168C3C22ADC6}" type="presOf" srcId="{C2A6241B-A60A-40A6-A332-CA1B953C0B89}" destId="{89883161-4AC0-43EF-A757-DF79B756FAB4}" srcOrd="0" destOrd="0" presId="urn:microsoft.com/office/officeart/2005/8/layout/lProcess3"/>
    <dgm:cxn modelId="{A75047D1-761B-44AF-B775-941C436B09A1}" srcId="{C2F9F271-64B0-41D6-A7D5-27382FD51ABF}" destId="{F4CF6695-2A42-4DCD-AF4B-5D6873A86569}" srcOrd="2" destOrd="0" parTransId="{7C3F3254-A031-4EC9-BB20-4EE4EB63F957}" sibTransId="{F93D65F4-4415-4C60-9667-DD4DC8446665}"/>
    <dgm:cxn modelId="{ED148039-07A3-418D-884D-CDC4631DC885}" type="presOf" srcId="{FC465601-FED4-4F1A-8D4A-98EADE87D9CF}" destId="{9E64F5DB-0B5E-4FD6-9BAE-3992EC1EB009}" srcOrd="0" destOrd="0" presId="urn:microsoft.com/office/officeart/2005/8/layout/lProcess3"/>
    <dgm:cxn modelId="{2B2D3F2A-C509-47F3-A93F-0E87F7DBCDAD}" type="presOf" srcId="{E64BE0B1-C71C-4CFD-9E9C-4E40E5B91C9D}" destId="{B4AA8CBE-2637-49F4-8D4B-18E5DC70FFEB}" srcOrd="0" destOrd="0" presId="urn:microsoft.com/office/officeart/2005/8/layout/lProcess3"/>
    <dgm:cxn modelId="{C0A27C8E-5236-4D21-B679-E10F1CD1777A}" type="presOf" srcId="{834E9F12-1B29-4A3E-A0B4-50104DB59D16}" destId="{744E4917-4B35-4A72-8BCD-58516B3775E9}" srcOrd="0" destOrd="0" presId="urn:microsoft.com/office/officeart/2005/8/layout/lProcess3"/>
    <dgm:cxn modelId="{6C4A962B-AC5A-4770-BDF1-8202C049EC05}" type="presOf" srcId="{D9525DC3-C28F-4151-9ACF-8100344CEE69}" destId="{6A586E54-E152-4EA2-B9E8-BF172B3BB227}" srcOrd="0" destOrd="0" presId="urn:microsoft.com/office/officeart/2005/8/layout/lProcess3"/>
    <dgm:cxn modelId="{D04B6CA7-2535-4A2D-991C-2BF79BD1E088}" type="presOf" srcId="{64201C47-DAED-4B5A-AEBC-D5075DCD1BF7}" destId="{C07FEBDB-C1F3-41EF-AD6C-EABA431EB521}" srcOrd="0" destOrd="0" presId="urn:microsoft.com/office/officeart/2005/8/layout/lProcess3"/>
    <dgm:cxn modelId="{7AF1AC3F-3F42-45DF-8D07-EF91AA4C1078}" srcId="{8ED92E66-6407-44FD-921E-FE84F85EC276}" destId="{834E9F12-1B29-4A3E-A0B4-50104DB59D16}" srcOrd="4" destOrd="0" parTransId="{FA0A700E-C1E8-4C30-BF1B-604491B58223}" sibTransId="{4A9F5246-B350-4BFD-B0DF-6132EE410BB5}"/>
    <dgm:cxn modelId="{ADE6D5CE-D221-4FDB-ABCA-AEB3610AC6E9}" srcId="{8ED92E66-6407-44FD-921E-FE84F85EC276}" destId="{65B7FAF7-4262-4354-889F-86391751D0CE}" srcOrd="1" destOrd="0" parTransId="{B972FC22-4B07-4D51-A4BE-74F9A3373B35}" sibTransId="{657C235A-7275-466C-8DA1-5CD27F5E1614}"/>
    <dgm:cxn modelId="{BF3598BC-F68C-488D-B351-CAAC28E7FB19}" srcId="{C2F9F271-64B0-41D6-A7D5-27382FD51ABF}" destId="{64201C47-DAED-4B5A-AEBC-D5075DCD1BF7}" srcOrd="4" destOrd="0" parTransId="{92B7BFF8-44A0-452E-91F9-968C8BA15E78}" sibTransId="{68C840C4-C838-466D-BCAE-A53441EF6EE5}"/>
    <dgm:cxn modelId="{37B4A5F9-C268-4E57-80CA-7E4124313F02}" type="presOf" srcId="{8ED92E66-6407-44FD-921E-FE84F85EC276}" destId="{53587B7A-CE83-4C53-8A75-DBF752593546}" srcOrd="0" destOrd="0" presId="urn:microsoft.com/office/officeart/2005/8/layout/lProcess3"/>
    <dgm:cxn modelId="{85638B2D-077F-4F7D-92A8-3B443022417E}" type="presParOf" srcId="{6D95DF3F-EADC-4484-87EA-FADFFEF8963B}" destId="{72351675-A75A-418F-B54D-75582005E322}" srcOrd="0" destOrd="0" presId="urn:microsoft.com/office/officeart/2005/8/layout/lProcess3"/>
    <dgm:cxn modelId="{705BF04B-31EC-4D86-9E00-6F936900B163}" type="presParOf" srcId="{72351675-A75A-418F-B54D-75582005E322}" destId="{53587B7A-CE83-4C53-8A75-DBF752593546}" srcOrd="0" destOrd="0" presId="urn:microsoft.com/office/officeart/2005/8/layout/lProcess3"/>
    <dgm:cxn modelId="{24304B89-48DE-4425-94FA-911F651751A5}" type="presParOf" srcId="{72351675-A75A-418F-B54D-75582005E322}" destId="{DEC20D1B-D52A-443F-91F5-11328299A612}" srcOrd="1" destOrd="0" presId="urn:microsoft.com/office/officeart/2005/8/layout/lProcess3"/>
    <dgm:cxn modelId="{15910B1F-52A4-430B-8D0D-BA82299C9048}" type="presParOf" srcId="{72351675-A75A-418F-B54D-75582005E322}" destId="{7043D3F6-DA2C-4993-AFDC-234B2F74DB3E}" srcOrd="2" destOrd="0" presId="urn:microsoft.com/office/officeart/2005/8/layout/lProcess3"/>
    <dgm:cxn modelId="{31BF6832-8648-418C-BDB6-9818D26DCEF6}" type="presParOf" srcId="{72351675-A75A-418F-B54D-75582005E322}" destId="{B2A5AB40-E594-4E8C-8D2D-BA21171A15E1}" srcOrd="3" destOrd="0" presId="urn:microsoft.com/office/officeart/2005/8/layout/lProcess3"/>
    <dgm:cxn modelId="{76F4406B-FB3C-4E5D-AB16-93C76A64C2F3}" type="presParOf" srcId="{72351675-A75A-418F-B54D-75582005E322}" destId="{E76D64D2-A9E1-49C2-8DE1-C0B744CA3EE9}" srcOrd="4" destOrd="0" presId="urn:microsoft.com/office/officeart/2005/8/layout/lProcess3"/>
    <dgm:cxn modelId="{E40CD269-2D23-47E7-A979-BDFF22963AED}" type="presParOf" srcId="{72351675-A75A-418F-B54D-75582005E322}" destId="{8905A38E-6FFD-4BD8-8B96-184FF8131D9E}" srcOrd="5" destOrd="0" presId="urn:microsoft.com/office/officeart/2005/8/layout/lProcess3"/>
    <dgm:cxn modelId="{D25FAD21-F818-42DE-94FB-AF0973FEED89}" type="presParOf" srcId="{72351675-A75A-418F-B54D-75582005E322}" destId="{B4AA8CBE-2637-49F4-8D4B-18E5DC70FFEB}" srcOrd="6" destOrd="0" presId="urn:microsoft.com/office/officeart/2005/8/layout/lProcess3"/>
    <dgm:cxn modelId="{7D0FDBD5-DBBF-4E21-9531-E5508BCD39D0}" type="presParOf" srcId="{72351675-A75A-418F-B54D-75582005E322}" destId="{7A8D687B-31A3-4C84-B4DD-D0B49EA206D7}" srcOrd="7" destOrd="0" presId="urn:microsoft.com/office/officeart/2005/8/layout/lProcess3"/>
    <dgm:cxn modelId="{95EA95B4-5F69-451E-9AB2-98DA38B8EE4D}" type="presParOf" srcId="{72351675-A75A-418F-B54D-75582005E322}" destId="{6A586E54-E152-4EA2-B9E8-BF172B3BB227}" srcOrd="8" destOrd="0" presId="urn:microsoft.com/office/officeart/2005/8/layout/lProcess3"/>
    <dgm:cxn modelId="{9E1F0FA7-D839-4504-A803-920B09897F96}" type="presParOf" srcId="{72351675-A75A-418F-B54D-75582005E322}" destId="{028E169C-4FAA-4F1B-A952-7752EA06469C}" srcOrd="9" destOrd="0" presId="urn:microsoft.com/office/officeart/2005/8/layout/lProcess3"/>
    <dgm:cxn modelId="{A945782C-A65E-463C-8FFD-8BC684208C54}" type="presParOf" srcId="{72351675-A75A-418F-B54D-75582005E322}" destId="{744E4917-4B35-4A72-8BCD-58516B3775E9}" srcOrd="10" destOrd="0" presId="urn:microsoft.com/office/officeart/2005/8/layout/lProcess3"/>
    <dgm:cxn modelId="{410D5BE8-D532-4562-88C1-3D8D870AF370}" type="presParOf" srcId="{72351675-A75A-418F-B54D-75582005E322}" destId="{F603116E-6283-47DC-BF1F-E1873B3D846A}" srcOrd="11" destOrd="0" presId="urn:microsoft.com/office/officeart/2005/8/layout/lProcess3"/>
    <dgm:cxn modelId="{78B210E5-7081-4937-AD2D-393EBF55DBDD}" type="presParOf" srcId="{72351675-A75A-418F-B54D-75582005E322}" destId="{7CA2308A-0040-43B1-9358-E3AEFF39E55E}" srcOrd="12" destOrd="0" presId="urn:microsoft.com/office/officeart/2005/8/layout/lProcess3"/>
    <dgm:cxn modelId="{959B25F9-E3F3-463D-9CC2-AA3B40F74FB5}" type="presParOf" srcId="{6D95DF3F-EADC-4484-87EA-FADFFEF8963B}" destId="{A93B2CE1-4F0E-4931-81D2-246DCC8785DF}" srcOrd="1" destOrd="0" presId="urn:microsoft.com/office/officeart/2005/8/layout/lProcess3"/>
    <dgm:cxn modelId="{2C6243D0-B198-49F0-8026-579BC7E7E6F8}" type="presParOf" srcId="{6D95DF3F-EADC-4484-87EA-FADFFEF8963B}" destId="{D6AC80F9-0254-4E57-B0F7-8142BAAA4E0F}" srcOrd="2" destOrd="0" presId="urn:microsoft.com/office/officeart/2005/8/layout/lProcess3"/>
    <dgm:cxn modelId="{201D6AAF-DBF1-4ABE-BAD3-B42A5CEAEBFE}" type="presParOf" srcId="{D6AC80F9-0254-4E57-B0F7-8142BAAA4E0F}" destId="{94FBA5BC-C6BE-4CFB-AAFE-632C3D6BA861}" srcOrd="0" destOrd="0" presId="urn:microsoft.com/office/officeart/2005/8/layout/lProcess3"/>
    <dgm:cxn modelId="{484FABC5-F0DD-413A-ABE4-810F9F307E64}" type="presParOf" srcId="{D6AC80F9-0254-4E57-B0F7-8142BAAA4E0F}" destId="{CB837D01-7DEE-4319-88B9-DD2C38262BA8}" srcOrd="1" destOrd="0" presId="urn:microsoft.com/office/officeart/2005/8/layout/lProcess3"/>
    <dgm:cxn modelId="{7C05BACB-C344-4F4D-8F24-88E0129379ED}" type="presParOf" srcId="{D6AC80F9-0254-4E57-B0F7-8142BAAA4E0F}" destId="{BA82D5BB-39AE-42EB-BE1E-695C631B75F6}" srcOrd="2" destOrd="0" presId="urn:microsoft.com/office/officeart/2005/8/layout/lProcess3"/>
    <dgm:cxn modelId="{961DFF79-8E7E-4FBB-AE80-D98C72A0B809}" type="presParOf" srcId="{D6AC80F9-0254-4E57-B0F7-8142BAAA4E0F}" destId="{8947C428-993F-475D-838D-52BA21678FDC}" srcOrd="3" destOrd="0" presId="urn:microsoft.com/office/officeart/2005/8/layout/lProcess3"/>
    <dgm:cxn modelId="{B1A19BCC-B0DA-4255-A980-F8F02301A40E}" type="presParOf" srcId="{D6AC80F9-0254-4E57-B0F7-8142BAAA4E0F}" destId="{9E64F5DB-0B5E-4FD6-9BAE-3992EC1EB009}" srcOrd="4" destOrd="0" presId="urn:microsoft.com/office/officeart/2005/8/layout/lProcess3"/>
    <dgm:cxn modelId="{E6DACB26-160C-4FAC-A7C6-A2020ED7346E}" type="presParOf" srcId="{D6AC80F9-0254-4E57-B0F7-8142BAAA4E0F}" destId="{C5A372D0-9ED9-47DE-88EE-3EE18038C7DE}" srcOrd="5" destOrd="0" presId="urn:microsoft.com/office/officeart/2005/8/layout/lProcess3"/>
    <dgm:cxn modelId="{0D365F11-4626-42A4-AE02-792603A48BF9}" type="presParOf" srcId="{D6AC80F9-0254-4E57-B0F7-8142BAAA4E0F}" destId="{B041A7D8-4560-4EF1-9763-213F59725A7E}" srcOrd="6" destOrd="0" presId="urn:microsoft.com/office/officeart/2005/8/layout/lProcess3"/>
    <dgm:cxn modelId="{3F30AD4A-08F2-47F4-A59A-0D1ED035D593}" type="presParOf" srcId="{D6AC80F9-0254-4E57-B0F7-8142BAAA4E0F}" destId="{6C315F29-0D5D-47C9-9579-726300F33FE8}" srcOrd="7" destOrd="0" presId="urn:microsoft.com/office/officeart/2005/8/layout/lProcess3"/>
    <dgm:cxn modelId="{1843A572-FB9A-4F94-A892-CDA5FC1C931C}" type="presParOf" srcId="{D6AC80F9-0254-4E57-B0F7-8142BAAA4E0F}" destId="{067CBF43-7801-49FD-994E-7E4EB2B8E06C}" srcOrd="8" destOrd="0" presId="urn:microsoft.com/office/officeart/2005/8/layout/lProcess3"/>
    <dgm:cxn modelId="{F2B9EE35-FC58-4723-A5BA-D6D67E82BCDE}" type="presParOf" srcId="{D6AC80F9-0254-4E57-B0F7-8142BAAA4E0F}" destId="{2F0B63A0-C386-4D3B-8A19-145517FFEE62}" srcOrd="9" destOrd="0" presId="urn:microsoft.com/office/officeart/2005/8/layout/lProcess3"/>
    <dgm:cxn modelId="{8C6AF983-710D-4B2A-AD0D-0F6B172256F7}" type="presParOf" srcId="{D6AC80F9-0254-4E57-B0F7-8142BAAA4E0F}" destId="{C07FEBDB-C1F3-41EF-AD6C-EABA431EB521}" srcOrd="10" destOrd="0" presId="urn:microsoft.com/office/officeart/2005/8/layout/lProcess3"/>
    <dgm:cxn modelId="{6415000C-7BE1-4E7E-B5F1-F6848DD8CB24}" type="presParOf" srcId="{D6AC80F9-0254-4E57-B0F7-8142BAAA4E0F}" destId="{7A3C5DF4-C4A2-4336-893A-5ED7605D0B68}" srcOrd="11" destOrd="0" presId="urn:microsoft.com/office/officeart/2005/8/layout/lProcess3"/>
    <dgm:cxn modelId="{287BD202-AD66-4DF2-B0EB-1A9DFB639FD5}" type="presParOf" srcId="{D6AC80F9-0254-4E57-B0F7-8142BAAA4E0F}" destId="{89883161-4AC0-43EF-A757-DF79B756FAB4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791B5989-F5A5-4021-97F2-55841C5BF713}" type="presOf" srcId="{082E8A29-955A-4C7C-A174-3E9DCD4DC89B}" destId="{8F988417-5085-446A-9534-C8E783FFAC0F}" srcOrd="0" destOrd="0" presId="urn:diagrams.loki3.com/BracketList"/>
    <dgm:cxn modelId="{633E5193-1DBF-477B-BE52-E2B5EBEB93C6}" type="presOf" srcId="{6D0E5D9F-7263-4526-A227-51301233F549}" destId="{18209124-9853-4B36-9180-55BC384AA84D}" srcOrd="0" destOrd="0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4BF436C2-CB7A-454C-A1D2-41BCB7321C26}" type="presOf" srcId="{A97FC57D-50D6-4D43-99C3-06D09820F122}" destId="{22850625-2192-463E-8187-DBB37B4DEEE5}" srcOrd="0" destOrd="3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E554777F-9CC2-418D-BFE3-2198586BFE02}" type="presOf" srcId="{F3256203-D9D1-492A-B801-68C1A32486F0}" destId="{9DC88600-C3D9-4AA5-B04F-AC7D55D573B0}" srcOrd="0" destOrd="0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187CA79C-407F-4248-8324-1976688B47A3}" type="presOf" srcId="{62831651-7C26-466C-BAA4-31EA8D14E47A}" destId="{8A77D6A0-09A8-4728-B3F6-2488D599D736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2609D25-6280-4191-96EC-FC59574CC5FD}" type="presOf" srcId="{B86124A4-14C7-49C7-A342-9B2C2B94980B}" destId="{22850625-2192-463E-8187-DBB37B4DEEE5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F9F24B56-4C40-4CD5-B0B3-335013F9648E}" type="presOf" srcId="{37A7C994-CC74-44DD-8777-ED6736B35821}" destId="{2DDF7FCF-0E74-45B4-9880-0E53C8A0FB81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FB83-C378-44D3-B544-CCCA50E493FA}">
      <dsp:nvSpPr>
        <dsp:cNvPr id="0" name=""/>
        <dsp:cNvSpPr/>
      </dsp:nvSpPr>
      <dsp:spPr>
        <a:xfrm>
          <a:off x="2521" y="14365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/>
            <a:t>Instructor (Before)</a:t>
          </a:r>
          <a:endParaRPr lang="en-US" sz="1400" kern="1200" dirty="0"/>
        </a:p>
      </dsp:txBody>
      <dsp:txXfrm>
        <a:off x="396890" y="1436506"/>
        <a:ext cx="1183109" cy="788738"/>
      </dsp:txXfrm>
    </dsp:sp>
    <dsp:sp modelId="{E686387D-616A-4F98-990F-FBCDBE8E26E5}">
      <dsp:nvSpPr>
        <dsp:cNvPr id="0" name=""/>
        <dsp:cNvSpPr/>
      </dsp:nvSpPr>
      <dsp:spPr>
        <a:xfrm>
          <a:off x="171802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Stand-alone application.</a:t>
          </a:r>
          <a:endParaRPr lang="en-US" sz="1100" kern="1200"/>
        </a:p>
      </dsp:txBody>
      <dsp:txXfrm>
        <a:off x="2045355" y="1503549"/>
        <a:ext cx="981980" cy="654653"/>
      </dsp:txXfrm>
    </dsp:sp>
    <dsp:sp modelId="{158CF9EF-55D6-45A4-8B21-598846198B97}">
      <dsp:nvSpPr>
        <dsp:cNvPr id="0" name=""/>
        <dsp:cNvSpPr/>
      </dsp:nvSpPr>
      <dsp:spPr>
        <a:xfrm>
          <a:off x="3125533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Authentication.</a:t>
          </a:r>
          <a:endParaRPr lang="en-US" sz="1100" kern="1200"/>
        </a:p>
      </dsp:txBody>
      <dsp:txXfrm>
        <a:off x="3452860" y="1503549"/>
        <a:ext cx="981980" cy="654653"/>
      </dsp:txXfrm>
    </dsp:sp>
    <dsp:sp modelId="{1B82D982-125A-4B17-9093-4DD998576D21}">
      <dsp:nvSpPr>
        <dsp:cNvPr id="0" name=""/>
        <dsp:cNvSpPr/>
      </dsp:nvSpPr>
      <dsp:spPr>
        <a:xfrm>
          <a:off x="453303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QR code Generation.</a:t>
          </a:r>
          <a:endParaRPr lang="en-US" sz="1100" kern="1200"/>
        </a:p>
      </dsp:txBody>
      <dsp:txXfrm>
        <a:off x="4860365" y="1503549"/>
        <a:ext cx="981980" cy="654653"/>
      </dsp:txXfrm>
    </dsp:sp>
    <dsp:sp modelId="{0422B60C-0DD5-4DD4-B675-31405221A894}">
      <dsp:nvSpPr>
        <dsp:cNvPr id="0" name=""/>
        <dsp:cNvSpPr/>
      </dsp:nvSpPr>
      <dsp:spPr>
        <a:xfrm>
          <a:off x="594054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QR code Display.</a:t>
          </a:r>
          <a:endParaRPr lang="en-US" sz="1100" kern="1200"/>
        </a:p>
      </dsp:txBody>
      <dsp:txXfrm>
        <a:off x="6267869" y="1503549"/>
        <a:ext cx="981980" cy="654653"/>
      </dsp:txXfrm>
    </dsp:sp>
    <dsp:sp modelId="{08E94FF5-BC66-4B8D-8967-BE71F1CB4EDC}">
      <dsp:nvSpPr>
        <dsp:cNvPr id="0" name=""/>
        <dsp:cNvSpPr/>
      </dsp:nvSpPr>
      <dsp:spPr>
        <a:xfrm>
          <a:off x="7348047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Manage the students attendance.</a:t>
          </a:r>
          <a:endParaRPr lang="en-US" sz="1100" kern="1200"/>
        </a:p>
      </dsp:txBody>
      <dsp:txXfrm>
        <a:off x="7675374" y="1503549"/>
        <a:ext cx="981980" cy="654653"/>
      </dsp:txXfrm>
    </dsp:sp>
    <dsp:sp modelId="{1F3A26B7-5C5F-444E-B2F4-81A4EF68D39C}">
      <dsp:nvSpPr>
        <dsp:cNvPr id="0" name=""/>
        <dsp:cNvSpPr/>
      </dsp:nvSpPr>
      <dsp:spPr>
        <a:xfrm>
          <a:off x="875555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Appropriate Feedback</a:t>
          </a:r>
          <a:endParaRPr lang="en-US" sz="1100" kern="1200"/>
        </a:p>
      </dsp:txBody>
      <dsp:txXfrm>
        <a:off x="9082879" y="1503549"/>
        <a:ext cx="981980" cy="654653"/>
      </dsp:txXfrm>
    </dsp:sp>
    <dsp:sp modelId="{3630A457-5CC4-40A5-A107-01C78963D87C}">
      <dsp:nvSpPr>
        <dsp:cNvPr id="0" name=""/>
        <dsp:cNvSpPr/>
      </dsp:nvSpPr>
      <dsp:spPr>
        <a:xfrm>
          <a:off x="2521" y="2335668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 smtClean="0"/>
            <a:t>Instructor(Now)</a:t>
          </a:r>
          <a:endParaRPr lang="en-US" sz="1400" kern="1200" dirty="0"/>
        </a:p>
      </dsp:txBody>
      <dsp:txXfrm>
        <a:off x="396890" y="2335668"/>
        <a:ext cx="1183109" cy="788738"/>
      </dsp:txXfrm>
    </dsp:sp>
    <dsp:sp modelId="{2656222E-D64A-4B08-A85D-221DB764442B}">
      <dsp:nvSpPr>
        <dsp:cNvPr id="0" name=""/>
        <dsp:cNvSpPr/>
      </dsp:nvSpPr>
      <dsp:spPr>
        <a:xfrm>
          <a:off x="171802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Web application using JavaScript and node JS.</a:t>
          </a:r>
          <a:endParaRPr lang="en-US" sz="1100" kern="1200"/>
        </a:p>
      </dsp:txBody>
      <dsp:txXfrm>
        <a:off x="2045355" y="2402711"/>
        <a:ext cx="981980" cy="654653"/>
      </dsp:txXfrm>
    </dsp:sp>
    <dsp:sp modelId="{59ECF31A-0156-405E-9EE6-10BE123BFF6E}">
      <dsp:nvSpPr>
        <dsp:cNvPr id="0" name=""/>
        <dsp:cNvSpPr/>
      </dsp:nvSpPr>
      <dsp:spPr>
        <a:xfrm>
          <a:off x="3125533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Authentication.</a:t>
          </a:r>
          <a:endParaRPr lang="en-US" sz="1100" kern="1200"/>
        </a:p>
      </dsp:txBody>
      <dsp:txXfrm>
        <a:off x="3452860" y="2402711"/>
        <a:ext cx="981980" cy="654653"/>
      </dsp:txXfrm>
    </dsp:sp>
    <dsp:sp modelId="{48765ED3-077E-4B76-A89E-7C26D9BBEBC4}">
      <dsp:nvSpPr>
        <dsp:cNvPr id="0" name=""/>
        <dsp:cNvSpPr/>
      </dsp:nvSpPr>
      <dsp:spPr>
        <a:xfrm>
          <a:off x="453303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QR code Generation.</a:t>
          </a:r>
          <a:endParaRPr lang="en-US" sz="1100" kern="1200"/>
        </a:p>
      </dsp:txBody>
      <dsp:txXfrm>
        <a:off x="4860365" y="2402711"/>
        <a:ext cx="981980" cy="654653"/>
      </dsp:txXfrm>
    </dsp:sp>
    <dsp:sp modelId="{CE31B4AC-3DDB-4EC4-811E-AFA799FA1C15}">
      <dsp:nvSpPr>
        <dsp:cNvPr id="0" name=""/>
        <dsp:cNvSpPr/>
      </dsp:nvSpPr>
      <dsp:spPr>
        <a:xfrm>
          <a:off x="594054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QR code Display.</a:t>
          </a:r>
          <a:endParaRPr lang="en-US" sz="1100" kern="1200"/>
        </a:p>
      </dsp:txBody>
      <dsp:txXfrm>
        <a:off x="6267869" y="2402711"/>
        <a:ext cx="981980" cy="654653"/>
      </dsp:txXfrm>
    </dsp:sp>
    <dsp:sp modelId="{120A6866-71AF-4668-87F2-2D737620263E}">
      <dsp:nvSpPr>
        <dsp:cNvPr id="0" name=""/>
        <dsp:cNvSpPr/>
      </dsp:nvSpPr>
      <dsp:spPr>
        <a:xfrm>
          <a:off x="7348047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Manage the students attendance.</a:t>
          </a:r>
          <a:endParaRPr lang="en-US" sz="1100" kern="1200"/>
        </a:p>
      </dsp:txBody>
      <dsp:txXfrm>
        <a:off x="7675374" y="2402711"/>
        <a:ext cx="981980" cy="654653"/>
      </dsp:txXfrm>
    </dsp:sp>
    <dsp:sp modelId="{86A88084-04D1-453D-9EB9-B02F0C23CC18}">
      <dsp:nvSpPr>
        <dsp:cNvPr id="0" name=""/>
        <dsp:cNvSpPr/>
      </dsp:nvSpPr>
      <dsp:spPr>
        <a:xfrm>
          <a:off x="875555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smtClean="0"/>
            <a:t>Appropriate Feedback</a:t>
          </a:r>
          <a:endParaRPr lang="en-US" sz="1100" kern="1200"/>
        </a:p>
      </dsp:txBody>
      <dsp:txXfrm>
        <a:off x="9082879" y="2402711"/>
        <a:ext cx="981980" cy="654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7B7A-CE83-4C53-8A75-DBF752593546}">
      <dsp:nvSpPr>
        <dsp:cNvPr id="0" name=""/>
        <dsp:cNvSpPr/>
      </dsp:nvSpPr>
      <dsp:spPr>
        <a:xfrm>
          <a:off x="2521" y="811643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baseline="0" dirty="0" smtClean="0"/>
            <a:t>Student(Before)</a:t>
          </a:r>
          <a:endParaRPr lang="en-US" sz="1300" kern="1200" dirty="0"/>
        </a:p>
      </dsp:txBody>
      <dsp:txXfrm>
        <a:off x="396890" y="811643"/>
        <a:ext cx="1183109" cy="788738"/>
      </dsp:txXfrm>
    </dsp:sp>
    <dsp:sp modelId="{7043D3F6-DA2C-4993-AFDC-234B2F74DB3E}">
      <dsp:nvSpPr>
        <dsp:cNvPr id="0" name=""/>
        <dsp:cNvSpPr/>
      </dsp:nvSpPr>
      <dsp:spPr>
        <a:xfrm>
          <a:off x="171802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iOS application.</a:t>
          </a:r>
          <a:endParaRPr lang="en-US" sz="1500" kern="1200"/>
        </a:p>
      </dsp:txBody>
      <dsp:txXfrm>
        <a:off x="2045355" y="878686"/>
        <a:ext cx="981980" cy="654653"/>
      </dsp:txXfrm>
    </dsp:sp>
    <dsp:sp modelId="{E76D64D2-A9E1-49C2-8DE1-C0B744CA3EE9}">
      <dsp:nvSpPr>
        <dsp:cNvPr id="0" name=""/>
        <dsp:cNvSpPr/>
      </dsp:nvSpPr>
      <dsp:spPr>
        <a:xfrm>
          <a:off x="3125533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Persistent Login</a:t>
          </a:r>
          <a:endParaRPr lang="en-US" sz="1500" kern="1200"/>
        </a:p>
      </dsp:txBody>
      <dsp:txXfrm>
        <a:off x="3452860" y="878686"/>
        <a:ext cx="981980" cy="654653"/>
      </dsp:txXfrm>
    </dsp:sp>
    <dsp:sp modelId="{B4AA8CBE-2637-49F4-8D4B-18E5DC70FFEB}">
      <dsp:nvSpPr>
        <dsp:cNvPr id="0" name=""/>
        <dsp:cNvSpPr/>
      </dsp:nvSpPr>
      <dsp:spPr>
        <a:xfrm>
          <a:off x="453303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Scan and Capture QR</a:t>
          </a:r>
          <a:endParaRPr lang="en-US" sz="1500" kern="1200"/>
        </a:p>
      </dsp:txBody>
      <dsp:txXfrm>
        <a:off x="4860365" y="878686"/>
        <a:ext cx="981980" cy="654653"/>
      </dsp:txXfrm>
    </dsp:sp>
    <dsp:sp modelId="{6A586E54-E152-4EA2-B9E8-BF172B3BB227}">
      <dsp:nvSpPr>
        <dsp:cNvPr id="0" name=""/>
        <dsp:cNvSpPr/>
      </dsp:nvSpPr>
      <dsp:spPr>
        <a:xfrm>
          <a:off x="594054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View courses registered</a:t>
          </a:r>
          <a:endParaRPr lang="en-US" sz="1500" kern="1200"/>
        </a:p>
      </dsp:txBody>
      <dsp:txXfrm>
        <a:off x="6267869" y="878686"/>
        <a:ext cx="981980" cy="654653"/>
      </dsp:txXfrm>
    </dsp:sp>
    <dsp:sp modelId="{744E4917-4B35-4A72-8BCD-58516B3775E9}">
      <dsp:nvSpPr>
        <dsp:cNvPr id="0" name=""/>
        <dsp:cNvSpPr/>
      </dsp:nvSpPr>
      <dsp:spPr>
        <a:xfrm>
          <a:off x="7348047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View attendance percentage</a:t>
          </a:r>
          <a:endParaRPr lang="en-US" sz="1500" kern="1200"/>
        </a:p>
      </dsp:txBody>
      <dsp:txXfrm>
        <a:off x="7675374" y="878686"/>
        <a:ext cx="981980" cy="654653"/>
      </dsp:txXfrm>
    </dsp:sp>
    <dsp:sp modelId="{7CA2308A-0040-43B1-9358-E3AEFF39E55E}">
      <dsp:nvSpPr>
        <dsp:cNvPr id="0" name=""/>
        <dsp:cNvSpPr/>
      </dsp:nvSpPr>
      <dsp:spPr>
        <a:xfrm>
          <a:off x="875555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Appropriate Feedback</a:t>
          </a:r>
          <a:endParaRPr lang="en-US" sz="1500" kern="1200"/>
        </a:p>
      </dsp:txBody>
      <dsp:txXfrm>
        <a:off x="9082879" y="878686"/>
        <a:ext cx="981980" cy="654653"/>
      </dsp:txXfrm>
    </dsp:sp>
    <dsp:sp modelId="{94FBA5BC-C6BE-4CFB-AAFE-632C3D6BA861}">
      <dsp:nvSpPr>
        <dsp:cNvPr id="0" name=""/>
        <dsp:cNvSpPr/>
      </dsp:nvSpPr>
      <dsp:spPr>
        <a:xfrm>
          <a:off x="2521" y="17108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baseline="0" dirty="0" smtClean="0"/>
            <a:t>Student(Now)</a:t>
          </a:r>
          <a:endParaRPr lang="en-US" sz="1300" kern="1200" dirty="0"/>
        </a:p>
      </dsp:txBody>
      <dsp:txXfrm>
        <a:off x="396890" y="1710806"/>
        <a:ext cx="1183109" cy="788738"/>
      </dsp:txXfrm>
    </dsp:sp>
    <dsp:sp modelId="{BA82D5BB-39AE-42EB-BE1E-695C631B75F6}">
      <dsp:nvSpPr>
        <dsp:cNvPr id="0" name=""/>
        <dsp:cNvSpPr/>
      </dsp:nvSpPr>
      <dsp:spPr>
        <a:xfrm>
          <a:off x="171802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iOS application – tabbed.</a:t>
          </a:r>
          <a:endParaRPr lang="en-US" sz="1500" kern="1200"/>
        </a:p>
      </dsp:txBody>
      <dsp:txXfrm>
        <a:off x="2045355" y="1777849"/>
        <a:ext cx="981980" cy="654653"/>
      </dsp:txXfrm>
    </dsp:sp>
    <dsp:sp modelId="{9E64F5DB-0B5E-4FD6-9BAE-3992EC1EB009}">
      <dsp:nvSpPr>
        <dsp:cNvPr id="0" name=""/>
        <dsp:cNvSpPr/>
      </dsp:nvSpPr>
      <dsp:spPr>
        <a:xfrm>
          <a:off x="3125533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Persistent Login</a:t>
          </a:r>
          <a:endParaRPr lang="en-US" sz="1500" kern="1200"/>
        </a:p>
      </dsp:txBody>
      <dsp:txXfrm>
        <a:off x="3452860" y="1777849"/>
        <a:ext cx="981980" cy="654653"/>
      </dsp:txXfrm>
    </dsp:sp>
    <dsp:sp modelId="{B041A7D8-4560-4EF1-9763-213F59725A7E}">
      <dsp:nvSpPr>
        <dsp:cNvPr id="0" name=""/>
        <dsp:cNvSpPr/>
      </dsp:nvSpPr>
      <dsp:spPr>
        <a:xfrm>
          <a:off x="453303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Scan QR</a:t>
          </a:r>
          <a:endParaRPr lang="en-US" sz="1500" kern="1200"/>
        </a:p>
      </dsp:txBody>
      <dsp:txXfrm>
        <a:off x="4860365" y="1777849"/>
        <a:ext cx="981980" cy="654653"/>
      </dsp:txXfrm>
    </dsp:sp>
    <dsp:sp modelId="{067CBF43-7801-49FD-994E-7E4EB2B8E06C}">
      <dsp:nvSpPr>
        <dsp:cNvPr id="0" name=""/>
        <dsp:cNvSpPr/>
      </dsp:nvSpPr>
      <dsp:spPr>
        <a:xfrm>
          <a:off x="594054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View courses registered</a:t>
          </a:r>
          <a:endParaRPr lang="en-US" sz="1500" kern="1200"/>
        </a:p>
      </dsp:txBody>
      <dsp:txXfrm>
        <a:off x="6267869" y="1777849"/>
        <a:ext cx="981980" cy="654653"/>
      </dsp:txXfrm>
    </dsp:sp>
    <dsp:sp modelId="{C07FEBDB-C1F3-41EF-AD6C-EABA431EB521}">
      <dsp:nvSpPr>
        <dsp:cNvPr id="0" name=""/>
        <dsp:cNvSpPr/>
      </dsp:nvSpPr>
      <dsp:spPr>
        <a:xfrm>
          <a:off x="7348047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View attendance percentage</a:t>
          </a:r>
          <a:endParaRPr lang="en-US" sz="1500" kern="1200"/>
        </a:p>
      </dsp:txBody>
      <dsp:txXfrm>
        <a:off x="7675374" y="1777849"/>
        <a:ext cx="981980" cy="654653"/>
      </dsp:txXfrm>
    </dsp:sp>
    <dsp:sp modelId="{89883161-4AC0-43EF-A757-DF79B756FAB4}">
      <dsp:nvSpPr>
        <dsp:cNvPr id="0" name=""/>
        <dsp:cNvSpPr/>
      </dsp:nvSpPr>
      <dsp:spPr>
        <a:xfrm>
          <a:off x="875555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smtClean="0"/>
            <a:t>Appropriate Feedback</a:t>
          </a:r>
          <a:endParaRPr lang="en-US" sz="1500" kern="1200"/>
        </a:p>
      </dsp:txBody>
      <dsp:txXfrm>
        <a:off x="9082879" y="1777849"/>
        <a:ext cx="981980" cy="654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94048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0" y="1162595"/>
          <a:ext cx="10394707" cy="456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1332411" y="1837765"/>
            <a:ext cx="9249810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3" y="58193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1936361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1936361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12434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1314544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839093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1419" y="1299155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1419" y="2191707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543" y="1908897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5385" y="141720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1442771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6625" y="2062786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7589" y="217408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6702" y="1414032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0962" y="3675307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4634660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3033629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4408687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42653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5047" y="3707507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 as Present In DB</a:t>
            </a:r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64504" y="1998734"/>
            <a:ext cx="1069400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53698" y="4631896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2605907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42023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9745" y="4765212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96</TotalTime>
  <Words>723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</vt:lpstr>
      <vt:lpstr>Requirements</vt:lpstr>
      <vt:lpstr>Technologies used</vt:lpstr>
      <vt:lpstr>Data flow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Vanamali,Sirisha</cp:lastModifiedBy>
  <cp:revision>42</cp:revision>
  <dcterms:created xsi:type="dcterms:W3CDTF">2017-11-13T22:18:41Z</dcterms:created>
  <dcterms:modified xsi:type="dcterms:W3CDTF">2017-11-15T23:33:03Z</dcterms:modified>
</cp:coreProperties>
</file>