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61" r:id="rId6"/>
    <p:sldId id="269" r:id="rId7"/>
    <p:sldId id="276" r:id="rId8"/>
    <p:sldId id="265" r:id="rId9"/>
    <p:sldId id="262" r:id="rId10"/>
    <p:sldId id="263" r:id="rId11"/>
    <p:sldId id="264" r:id="rId12"/>
    <p:sldId id="266" r:id="rId13"/>
    <p:sldId id="270" r:id="rId14"/>
    <p:sldId id="277" r:id="rId15"/>
    <p:sldId id="272" r:id="rId16"/>
    <p:sldId id="274" r:id="rId17"/>
    <p:sldId id="271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791B5989-F5A5-4021-97F2-55841C5BF713}" type="presOf" srcId="{082E8A29-955A-4C7C-A174-3E9DCD4DC89B}" destId="{8F988417-5085-446A-9534-C8E783FFAC0F}" srcOrd="0" destOrd="0" presId="urn:diagrams.loki3.com/BracketList"/>
    <dgm:cxn modelId="{633E5193-1DBF-477B-BE52-E2B5EBEB93C6}" type="presOf" srcId="{6D0E5D9F-7263-4526-A227-51301233F549}" destId="{18209124-9853-4B36-9180-55BC384AA84D}" srcOrd="0" destOrd="0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4BF436C2-CB7A-454C-A1D2-41BCB7321C26}" type="presOf" srcId="{A97FC57D-50D6-4D43-99C3-06D09820F122}" destId="{22850625-2192-463E-8187-DBB37B4DEEE5}" srcOrd="0" destOrd="3" presId="urn:diagrams.loki3.com/BracketList"/>
    <dgm:cxn modelId="{F454A545-FA11-41F7-9AE3-2B8BC82277C4}" type="presOf" srcId="{23A0DE4A-FE92-496E-B335-3433CEFB74E9}" destId="{22850625-2192-463E-8187-DBB37B4DEEE5}" srcOrd="0" destOrd="0" presId="urn:diagrams.loki3.com/Bracke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E3D1E441-6DFB-4005-8B07-84971CD049AF}" type="presOf" srcId="{CF9055CF-8DEB-4A02-949A-DE72B6AC5D37}" destId="{3AD46912-AB30-4540-8DF5-67AC1488F01C}" srcOrd="0" destOrd="0" presId="urn:diagrams.loki3.com/BracketList"/>
    <dgm:cxn modelId="{E554777F-9CC2-418D-BFE3-2198586BFE02}" type="presOf" srcId="{F3256203-D9D1-492A-B801-68C1A32486F0}" destId="{9DC88600-C3D9-4AA5-B04F-AC7D55D573B0}" srcOrd="0" destOrd="0" presId="urn:diagrams.loki3.com/BracketList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187CA79C-407F-4248-8324-1976688B47A3}" type="presOf" srcId="{62831651-7C26-466C-BAA4-31EA8D14E47A}" destId="{8A77D6A0-09A8-4728-B3F6-2488D599D736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2609D25-6280-4191-96EC-FC59574CC5FD}" type="presOf" srcId="{B86124A4-14C7-49C7-A342-9B2C2B94980B}" destId="{22850625-2192-463E-8187-DBB37B4DEEE5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F9F24B56-4C40-4CD5-B0B3-335013F9648E}" type="presOf" srcId="{37A7C994-CC74-44DD-8777-ED6736B35821}" destId="{2DDF7FCF-0E74-45B4-9880-0E53C8A0FB81}" srcOrd="0" destOrd="0" presId="urn:diagrams.loki3.com/BracketList"/>
    <dgm:cxn modelId="{2616D543-291D-4A57-BE47-139E70015B80}" type="presOf" srcId="{44B2544A-D122-4B95-A36C-B03D9E272B48}" destId="{8A77D6A0-09A8-4728-B3F6-2488D599D736}" srcOrd="0" destOrd="2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60685518-1997-4F7B-A98E-F65D7D00962C}" type="presOf" srcId="{CBCC21F5-552F-4D39-812E-6FCD4A366F58}" destId="{8A77D6A0-09A8-4728-B3F6-2488D599D736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94264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994048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72738" y="1533378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input fields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again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58" y="790303"/>
            <a:ext cx="9525020" cy="2916704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7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28753"/>
            <a:ext cx="10394707" cy="6531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of the project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04" y="1218414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77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4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8797" y="1837765"/>
            <a:ext cx="4493424" cy="39867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– tabbed.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QR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</a:p>
        </p:txBody>
      </p:sp>
    </p:spTree>
    <p:extLst>
      <p:ext uri="{BB962C8B-B14F-4D97-AF65-F5344CB8AC3E}">
        <p14:creationId xmlns:p14="http://schemas.microsoft.com/office/powerpoint/2010/main" val="1728391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3" y="58193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1936361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1936361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12434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1314544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839093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1419" y="1299155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1419" y="2191707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543" y="1908897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65385" y="141720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1442771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6625" y="2062786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7589" y="217408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96702" y="1414032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0962" y="3675307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4634660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09414" y="3033629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4408687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42653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5047" y="3707507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 as Present In DB</a:t>
            </a:r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64504" y="1998734"/>
            <a:ext cx="1069400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53698" y="4631896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2605907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42023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9745" y="4765212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96</TotalTime>
  <Words>719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 now</vt:lpstr>
      <vt:lpstr>Requirements now</vt:lpstr>
      <vt:lpstr>Technologies used</vt:lpstr>
      <vt:lpstr>Data flow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  <vt:lpstr>Thank you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41</cp:revision>
  <dcterms:created xsi:type="dcterms:W3CDTF">2017-11-13T22:18:41Z</dcterms:created>
  <dcterms:modified xsi:type="dcterms:W3CDTF">2017-11-15T23:26:35Z</dcterms:modified>
</cp:coreProperties>
</file>