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75" r:id="rId4"/>
    <p:sldId id="258" r:id="rId5"/>
    <p:sldId id="276" r:id="rId6"/>
    <p:sldId id="259" r:id="rId7"/>
    <p:sldId id="268" r:id="rId8"/>
    <p:sldId id="269" r:id="rId9"/>
    <p:sldId id="270" r:id="rId10"/>
    <p:sldId id="273" r:id="rId11"/>
    <p:sldId id="272" r:id="rId12"/>
    <p:sldId id="277" r:id="rId13"/>
    <p:sldId id="260" r:id="rId14"/>
    <p:sldId id="264" r:id="rId15"/>
    <p:sldId id="261" r:id="rId16"/>
    <p:sldId id="263" r:id="rId17"/>
    <p:sldId id="265" r:id="rId18"/>
    <p:sldId id="266" r:id="rId19"/>
    <p:sldId id="267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D7EA4-4CE7-4C57-B79E-75139A5C31A2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4D0BA-8072-43F7-B1F1-5A888B8B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54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4D0BA-8072-43F7-B1F1-5A888B8B55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6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10B9-206E-4B72-9460-EBDF7367ECA7}" type="datetime1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03F6-F2BA-4D0E-AC47-8994F3D60DE3}" type="datetime1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4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6261-0F02-446B-B9F4-E7D9316CDFCE}" type="datetime1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081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0B0B-4675-44DF-934F-AEE7A670FD9E}" type="datetime1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0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5AE8-2CCC-4A28-9D0C-51D55263F19F}" type="datetime1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9515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CE32-5A99-458A-AADC-7594F921D50C}" type="datetime1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06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41D9-7C66-4846-B94D-FD6B73DD2A86}" type="datetime1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0FDA-BB6B-40F8-B529-4415B64762A8}" type="datetime1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2ABB-7066-4A40-841F-0536FD5439BB}" type="datetime1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3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C467-A910-4B7C-930E-85C2EA4C7978}" type="datetime1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8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8F09-E7F8-4601-A460-D7DA3B03CFD7}" type="datetime1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9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3045-23C2-47E5-AAA8-F2668CB50BDB}" type="datetime1">
              <a:rPr lang="en-US" smtClean="0"/>
              <a:t>7/18/2017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7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D8CB-5B0E-469C-B646-5B200A405472}" type="datetime1">
              <a:rPr lang="en-US" smtClean="0"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6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BE1F-3A78-43BA-9827-6B997E764A0D}" type="datetime1">
              <a:rPr lang="en-US" smtClean="0"/>
              <a:t>7/18/2017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7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588A-5C06-44C0-92CC-79E39F96A5AE}" type="datetime1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5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655E-C503-4AC9-92BB-5761A8D0BC11}" type="datetime1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7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3BD35-C1CA-46E8-AA83-9105AB54FE1B}" type="datetime1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7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4"/>
          <p:cNvSpPr txBox="1">
            <a:spLocks/>
          </p:cNvSpPr>
          <p:nvPr/>
        </p:nvSpPr>
        <p:spPr>
          <a:xfrm>
            <a:off x="2562897" y="1803042"/>
            <a:ext cx="7340958" cy="2301995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" dirty="0" smtClean="0"/>
              <a:t>Student Attendance Tracking</a:t>
            </a:r>
            <a:endParaRPr lang="en" dirty="0"/>
          </a:p>
        </p:txBody>
      </p:sp>
      <p:sp>
        <p:nvSpPr>
          <p:cNvPr id="5" name="Shape 55"/>
          <p:cNvSpPr txBox="1">
            <a:spLocks/>
          </p:cNvSpPr>
          <p:nvPr/>
        </p:nvSpPr>
        <p:spPr>
          <a:xfrm>
            <a:off x="2890101" y="4105037"/>
            <a:ext cx="6686549" cy="84471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 - Code Green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5539" y="4631647"/>
            <a:ext cx="718017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Sirisha Vanamali</a:t>
            </a:r>
          </a:p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Rohith Babu sadhu</a:t>
            </a:r>
          </a:p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Sai Ram Kumar Mamidala</a:t>
            </a:r>
          </a:p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Vamsi Devalla</a:t>
            </a:r>
          </a:p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Subba Reddy Pothireddy</a:t>
            </a:r>
          </a:p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Vipul Reddy Madadi</a:t>
            </a:r>
          </a:p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Shankar Rao Vallapurapu</a:t>
            </a:r>
          </a:p>
          <a:p>
            <a:endParaRPr lang="en-US" dirty="0"/>
          </a:p>
        </p:txBody>
      </p:sp>
      <p:pic>
        <p:nvPicPr>
          <p:cNvPr id="8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576650" y="240009"/>
            <a:ext cx="2451521" cy="156303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4751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691684"/>
            <a:ext cx="1742683" cy="321953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941" y="1766015"/>
            <a:ext cx="1557315" cy="155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etbea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187" y="1978995"/>
            <a:ext cx="2054521" cy="89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000" y="1905000"/>
            <a:ext cx="1163996" cy="11639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0941" y="4158196"/>
            <a:ext cx="1537365" cy="6076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5021" y="3834992"/>
            <a:ext cx="1038359" cy="1038359"/>
          </a:xfrm>
          <a:prstGeom prst="rect">
            <a:avLst/>
          </a:prstGeom>
        </p:spPr>
      </p:pic>
      <p:pic>
        <p:nvPicPr>
          <p:cNvPr id="1038" name="Picture 14" descr="Image result for github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156" y="3929026"/>
            <a:ext cx="2020955" cy="74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01000" y="3900553"/>
            <a:ext cx="1604761" cy="8986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20556" y="32621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Visio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05067" y="3265869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NetBeans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817446" y="3262112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X-Code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23386" y="4872749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StarUML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68217" y="4877284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Moqups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567890" y="4872749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</a:t>
            </a: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30571" y="487274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921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743" y="1496025"/>
            <a:ext cx="7359049" cy="5450875"/>
          </a:xfrm>
        </p:spPr>
      </p:pic>
      <p:pic>
        <p:nvPicPr>
          <p:cNvPr id="7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1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738649"/>
            <a:ext cx="9397784" cy="477806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9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0290" y="1905000"/>
            <a:ext cx="7317360" cy="3817223"/>
          </a:xfrm>
          <a:prstGeom prst="rect">
            <a:avLst/>
          </a:prstGeom>
        </p:spPr>
      </p:pic>
      <p:pic>
        <p:nvPicPr>
          <p:cNvPr id="6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  <p:sp>
        <p:nvSpPr>
          <p:cNvPr id="3" name="TextBox 2"/>
          <p:cNvSpPr txBox="1"/>
          <p:nvPr/>
        </p:nvSpPr>
        <p:spPr>
          <a:xfrm rot="21294728">
            <a:off x="5711500" y="2466035"/>
            <a:ext cx="2972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Retrieve the data from the database and upload it back to the database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20577" y="5838840"/>
            <a:ext cx="2754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Hardware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6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Management Plan includes:</a:t>
            </a:r>
          </a:p>
          <a:p>
            <a:pPr lvl="1"/>
            <a:r>
              <a:rPr lang="en-US" dirty="0"/>
              <a:t>Scope Management Plan</a:t>
            </a:r>
          </a:p>
          <a:p>
            <a:pPr lvl="1"/>
            <a:r>
              <a:rPr lang="en-US" dirty="0"/>
              <a:t>Communication Management Plan </a:t>
            </a:r>
          </a:p>
          <a:p>
            <a:pPr lvl="1"/>
            <a:r>
              <a:rPr lang="en-US" dirty="0"/>
              <a:t>Cost management plan</a:t>
            </a:r>
          </a:p>
          <a:p>
            <a:pPr lvl="1"/>
            <a:r>
              <a:rPr lang="en-US" dirty="0"/>
              <a:t>Schedule management plan</a:t>
            </a:r>
          </a:p>
          <a:p>
            <a:pPr lvl="1"/>
            <a:r>
              <a:rPr lang="en-US" dirty="0"/>
              <a:t>Quality Management plan</a:t>
            </a:r>
          </a:p>
          <a:p>
            <a:pPr lvl="1"/>
            <a:r>
              <a:rPr lang="en-US" dirty="0"/>
              <a:t>Risk Management plan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3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needs to login into his application before scanning the QR.</a:t>
            </a:r>
          </a:p>
          <a:p>
            <a:r>
              <a:rPr lang="en-US" dirty="0" smtClean="0"/>
              <a:t>Time constraint to re-login into his account if once logged-out.</a:t>
            </a:r>
          </a:p>
          <a:p>
            <a:r>
              <a:rPr lang="en-US" dirty="0" smtClean="0"/>
              <a:t>Capturing of the QR code ensures that the student is present at the time of scanning the QR.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8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dirty="0"/>
              <a:t>Generation of the Unique QR code for each time</a:t>
            </a:r>
            <a:r>
              <a:rPr lang="en" dirty="0" smtClean="0"/>
              <a:t>.</a:t>
            </a:r>
          </a:p>
          <a:p>
            <a:pPr lvl="1"/>
            <a:r>
              <a:rPr lang="en" dirty="0" smtClean="0"/>
              <a:t>Using the constraints such as unique CRN, time at which class meets.</a:t>
            </a:r>
            <a:endParaRPr lang="en" dirty="0"/>
          </a:p>
          <a:p>
            <a:r>
              <a:rPr lang="en-US" dirty="0"/>
              <a:t>QR codes generated from two standalone applications are different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Using the random captcha to generate the different QR code.</a:t>
            </a:r>
            <a:endParaRPr lang="en" dirty="0"/>
          </a:p>
          <a:p>
            <a:r>
              <a:rPr lang="en-US" dirty="0"/>
              <a:t>Database that can connect cross platform applications for no cost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Scanning </a:t>
            </a:r>
            <a:r>
              <a:rPr lang="en-US" dirty="0"/>
              <a:t>and capturing QR code in a single functionality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Developing of a system which initially generates a QR code uniquely every time.</a:t>
            </a:r>
          </a:p>
          <a:p>
            <a:r>
              <a:rPr lang="en-US" dirty="0" smtClean="0"/>
              <a:t>Scan the uniquely generated QR from a mobile device sending the details of the student scanned the QR to the professor.</a:t>
            </a:r>
          </a:p>
          <a:p>
            <a:r>
              <a:rPr lang="en-US" dirty="0" smtClean="0"/>
              <a:t>Then finally work on the user interface.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1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Our rough estimation is around 6000 lines of code</a:t>
            </a:r>
          </a:p>
          <a:p>
            <a:pPr algn="just"/>
            <a:r>
              <a:rPr lang="en-US" dirty="0"/>
              <a:t>Equal distribution of tasks among team members.</a:t>
            </a:r>
          </a:p>
          <a:p>
            <a:pPr algn="just"/>
            <a:r>
              <a:rPr lang="en-US" dirty="0"/>
              <a:t>Will complete the project by the end of 11 week of GDP 2.</a:t>
            </a:r>
          </a:p>
          <a:p>
            <a:pPr algn="just"/>
            <a:r>
              <a:rPr lang="en-US" dirty="0"/>
              <a:t>About 5180 hours of combined team work in GDP 1 and 2.</a:t>
            </a:r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1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Generating of the QR code and tracking the attendance of the students would help both the students and the instructor’s save the time.</a:t>
            </a:r>
          </a:p>
          <a:p>
            <a:r>
              <a:rPr lang="en-US" dirty="0" smtClean="0"/>
              <a:t>This approach could be used by any institution for a better, flexible and an abuse free system.</a:t>
            </a:r>
            <a:endParaRPr lang="en-US" dirty="0"/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4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Problem </a:t>
            </a:r>
            <a:r>
              <a:rPr lang="en-US" dirty="0" smtClean="0">
                <a:solidFill>
                  <a:schemeClr val="tx1"/>
                </a:solidFill>
              </a:rPr>
              <a:t>Statement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Possible Solutions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Project Briefing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Requirements</a:t>
            </a:r>
          </a:p>
          <a:p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dirty="0" smtClean="0">
                <a:solidFill>
                  <a:schemeClr val="tx1"/>
                </a:solidFill>
              </a:rPr>
              <a:t>case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Architecture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Project </a:t>
            </a:r>
            <a:r>
              <a:rPr lang="en-US" dirty="0">
                <a:solidFill>
                  <a:schemeClr val="tx1"/>
                </a:solidFill>
              </a:rPr>
              <a:t>Management </a:t>
            </a:r>
            <a:r>
              <a:rPr lang="en-US" dirty="0" smtClean="0">
                <a:solidFill>
                  <a:schemeClr val="tx1"/>
                </a:solidFill>
              </a:rPr>
              <a:t>Plan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Security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Challenges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Strategy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Conclusion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4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165" y="283927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5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develop a system which makes the life of an instructor easy in terms of tracking the attendance of a student with minimum effort.</a:t>
            </a:r>
          </a:p>
          <a:p>
            <a:r>
              <a:rPr lang="en-US" dirty="0"/>
              <a:t>Today, we are using different traditional ways which  have certain limitations, ignoring them would make people easier to abuse them.</a:t>
            </a:r>
          </a:p>
          <a:p>
            <a:r>
              <a:rPr lang="en-US" dirty="0"/>
              <a:t>We will be using the QR codes for tracking the attendance of the students.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3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System which would help the professors easy to grade and track the students attendance.</a:t>
            </a:r>
          </a:p>
          <a:p>
            <a:r>
              <a:rPr lang="en-US" dirty="0" smtClean="0"/>
              <a:t>Develop  a system which could overcome all the litigations of the previous systems.</a:t>
            </a:r>
          </a:p>
          <a:p>
            <a:r>
              <a:rPr lang="en-US" dirty="0" smtClean="0"/>
              <a:t>Instructor develops a unique QR for every class and students scan those QR to mark their attendance for that class.</a:t>
            </a:r>
          </a:p>
          <a:p>
            <a:r>
              <a:rPr lang="en-US" dirty="0" smtClean="0"/>
              <a:t>Student can view, mark and also track his attendance.</a:t>
            </a:r>
            <a:endParaRPr lang="en-US" dirty="0"/>
          </a:p>
        </p:txBody>
      </p:sp>
      <p:pic>
        <p:nvPicPr>
          <p:cNvPr id="5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6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285750">
              <a:spcBef>
                <a:spcPts val="0"/>
              </a:spcBef>
            </a:pPr>
            <a:r>
              <a:rPr lang="en-US" dirty="0" smtClean="0">
                <a:latin typeface="+mj-lt"/>
                <a:cs typeface="Times New Roman" panose="02020603050405020304" pitchFamily="18" charset="0"/>
              </a:rPr>
              <a:t>Generation of multiple QR codes and capturing it for security. </a:t>
            </a:r>
          </a:p>
          <a:p>
            <a:pPr marL="400050" indent="-285750">
              <a:spcBef>
                <a:spcPts val="0"/>
              </a:spcBef>
            </a:pPr>
            <a:r>
              <a:rPr lang="en-US" dirty="0" smtClean="0">
                <a:latin typeface="+mj-lt"/>
                <a:cs typeface="Times New Roman" panose="02020603050405020304" pitchFamily="18" charset="0"/>
              </a:rPr>
              <a:t>QR code with IP address.</a:t>
            </a:r>
          </a:p>
          <a:p>
            <a:pPr marL="400050" indent="-285750">
              <a:spcBef>
                <a:spcPts val="0"/>
              </a:spcBef>
            </a:pPr>
            <a:r>
              <a:rPr lang="en-US" dirty="0" smtClean="0">
                <a:latin typeface="+mj-lt"/>
                <a:cs typeface="Times New Roman" panose="02020603050405020304" pitchFamily="18" charset="0"/>
              </a:rPr>
              <a:t>Grading the Attendance using the Two way authentication.</a:t>
            </a:r>
          </a:p>
          <a:p>
            <a:pPr marL="400050" indent="-285750">
              <a:spcBef>
                <a:spcPts val="0"/>
              </a:spcBef>
            </a:pPr>
            <a:r>
              <a:rPr lang="en-US" dirty="0" smtClean="0">
                <a:latin typeface="+mj-lt"/>
                <a:cs typeface="Times New Roman" panose="02020603050405020304" pitchFamily="18" charset="0"/>
              </a:rPr>
              <a:t>Generation of QR code along with tracking the students location with GPS.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2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Briefing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Users of the system</a:t>
            </a:r>
          </a:p>
          <a:p>
            <a:pPr lvl="1"/>
            <a:r>
              <a:rPr lang="en-US" dirty="0" smtClean="0"/>
              <a:t>Instructor</a:t>
            </a:r>
            <a:endParaRPr lang="en-US" dirty="0"/>
          </a:p>
          <a:p>
            <a:pPr lvl="1"/>
            <a:r>
              <a:rPr lang="en-US" dirty="0" smtClean="0"/>
              <a:t>Student</a:t>
            </a:r>
            <a:endParaRPr lang="en-US" dirty="0"/>
          </a:p>
          <a:p>
            <a:pPr lvl="1"/>
            <a:r>
              <a:rPr lang="en-US" dirty="0" smtClean="0"/>
              <a:t>Admin</a:t>
            </a:r>
          </a:p>
          <a:p>
            <a:endParaRPr lang="en-US" dirty="0"/>
          </a:p>
          <a:p>
            <a:r>
              <a:rPr lang="en-US" dirty="0" smtClean="0"/>
              <a:t>Additional Features</a:t>
            </a:r>
          </a:p>
          <a:p>
            <a:pPr lvl="1"/>
            <a:r>
              <a:rPr lang="en-US" dirty="0" smtClean="0"/>
              <a:t>Students can view attendance for all courses registered</a:t>
            </a:r>
          </a:p>
          <a:p>
            <a:pPr lvl="1"/>
            <a:r>
              <a:rPr lang="en-US" dirty="0" smtClean="0"/>
              <a:t>Feedback for the student and professor</a:t>
            </a:r>
          </a:p>
          <a:p>
            <a:pPr lvl="1"/>
            <a:endParaRPr lang="en-US" dirty="0" smtClean="0"/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4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Requirements:</a:t>
            </a:r>
          </a:p>
          <a:p>
            <a:pPr lvl="1"/>
            <a:r>
              <a:rPr lang="en-US" dirty="0" smtClean="0"/>
              <a:t>Student must be able to Scan the QR code.</a:t>
            </a:r>
          </a:p>
          <a:p>
            <a:pPr lvl="1"/>
            <a:r>
              <a:rPr lang="en-US" dirty="0" smtClean="0"/>
              <a:t>Must be able to capture the QR code.</a:t>
            </a:r>
          </a:p>
          <a:p>
            <a:pPr lvl="1"/>
            <a:r>
              <a:rPr lang="en-US" dirty="0" smtClean="0"/>
              <a:t>Student should be able to view the courses he is registered and also be able to check his attendance percentage for the respective courses.</a:t>
            </a:r>
          </a:p>
          <a:p>
            <a:pPr lvl="1"/>
            <a:r>
              <a:rPr lang="en-US" dirty="0" smtClean="0"/>
              <a:t>System should provide an acknowledge stating if the QR was scanned and attendance has been marked successfully.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8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			 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Instructor Requirements:</a:t>
            </a:r>
          </a:p>
          <a:p>
            <a:pPr lvl="1"/>
            <a:r>
              <a:rPr lang="en-US" dirty="0" smtClean="0"/>
              <a:t>System should allow the instructor to generate the QR code.</a:t>
            </a:r>
          </a:p>
          <a:p>
            <a:pPr lvl="1"/>
            <a:r>
              <a:rPr lang="en-US" dirty="0" smtClean="0"/>
              <a:t>Generate QR code uniquely every time the instructor asks for a QR code.</a:t>
            </a:r>
          </a:p>
          <a:p>
            <a:pPr lvl="1"/>
            <a:r>
              <a:rPr lang="en-US" dirty="0" smtClean="0"/>
              <a:t>System should generate the QR based on the constraints such as </a:t>
            </a:r>
          </a:p>
          <a:p>
            <a:pPr lvl="2"/>
            <a:r>
              <a:rPr lang="en-US" dirty="0" smtClean="0"/>
              <a:t>Course CRN</a:t>
            </a:r>
          </a:p>
          <a:p>
            <a:pPr lvl="2"/>
            <a:r>
              <a:rPr lang="en-US" dirty="0" smtClean="0"/>
              <a:t>Time at which the course meet</a:t>
            </a:r>
          </a:p>
          <a:p>
            <a:pPr lvl="1"/>
            <a:r>
              <a:rPr lang="en-US" dirty="0" smtClean="0"/>
              <a:t>System should allow the instructor to display any number of QR codes.</a:t>
            </a:r>
          </a:p>
          <a:p>
            <a:pPr lvl="1"/>
            <a:r>
              <a:rPr lang="en-US" dirty="0" smtClean="0"/>
              <a:t> Display the Student details.</a:t>
            </a:r>
            <a:endParaRPr lang="en-US" dirty="0"/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1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			</a:t>
            </a:r>
            <a:r>
              <a:rPr lang="en-US" dirty="0" smtClean="0"/>
              <a:t> 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Requirements </a:t>
            </a:r>
          </a:p>
          <a:p>
            <a:pPr lvl="1"/>
            <a:r>
              <a:rPr lang="en-US" dirty="0" smtClean="0"/>
              <a:t>Requirements of the admins are likely to be overlapping with the instructor</a:t>
            </a:r>
          </a:p>
          <a:p>
            <a:pPr lvl="1"/>
            <a:r>
              <a:rPr lang="en-US" dirty="0" smtClean="0"/>
              <a:t>Admin has all the features similar to that of an instructor yet has an extra feature to view the details of the instructors and the students of that particular department.</a:t>
            </a:r>
          </a:p>
          <a:p>
            <a:pPr lvl="1"/>
            <a:endParaRPr lang="en-US" dirty="0"/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0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2846</TotalTime>
  <Words>748</Words>
  <Application>Microsoft Office PowerPoint</Application>
  <PresentationFormat>Widescreen</PresentationFormat>
  <Paragraphs>128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Times New Roman</vt:lpstr>
      <vt:lpstr>Wingdings 3</vt:lpstr>
      <vt:lpstr>Wisp</vt:lpstr>
      <vt:lpstr>PowerPoint Presentation</vt:lpstr>
      <vt:lpstr>Contents</vt:lpstr>
      <vt:lpstr>Problem Statement</vt:lpstr>
      <vt:lpstr>Introduction</vt:lpstr>
      <vt:lpstr>Possible Solutions</vt:lpstr>
      <vt:lpstr>Project Briefing</vt:lpstr>
      <vt:lpstr>Requirements</vt:lpstr>
      <vt:lpstr>Requirements      (Contd…)</vt:lpstr>
      <vt:lpstr>Requirements      (Contd…)</vt:lpstr>
      <vt:lpstr>Tools and Technologies</vt:lpstr>
      <vt:lpstr>Use Case Diagram</vt:lpstr>
      <vt:lpstr>Software Architecture</vt:lpstr>
      <vt:lpstr>Architecture</vt:lpstr>
      <vt:lpstr>Project Management Plan</vt:lpstr>
      <vt:lpstr>Security</vt:lpstr>
      <vt:lpstr>Challenges</vt:lpstr>
      <vt:lpstr>Strategy</vt:lpstr>
      <vt:lpstr>Estimation</vt:lpstr>
      <vt:lpstr>Conclusion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Sadhu,Rohith Babu</dc:creator>
  <cp:lastModifiedBy>Sadhu,Rohith Babu</cp:lastModifiedBy>
  <cp:revision>50</cp:revision>
  <dcterms:created xsi:type="dcterms:W3CDTF">2017-07-16T04:32:11Z</dcterms:created>
  <dcterms:modified xsi:type="dcterms:W3CDTF">2017-07-18T17:37:04Z</dcterms:modified>
</cp:coreProperties>
</file>