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4" r:id="rId10"/>
    <p:sldId id="272" r:id="rId11"/>
    <p:sldId id="261" r:id="rId12"/>
    <p:sldId id="263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7EA4-4CE7-4C57-B79E-75139A5C31A2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4D0BA-8072-43F7-B1F1-5A888B8B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D0BA-8072-43F7-B1F1-5A888B8B5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8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51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D38B-A6D5-4D30-95C0-4A973339793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2562897" y="1803042"/>
            <a:ext cx="7340958" cy="230199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dirty="0" smtClean="0"/>
              <a:t>Student Attendance Tracking</a:t>
            </a:r>
            <a:endParaRPr lang="en" dirty="0"/>
          </a:p>
        </p:txBody>
      </p:sp>
      <p:sp>
        <p:nvSpPr>
          <p:cNvPr id="5" name="Shape 55"/>
          <p:cNvSpPr txBox="1">
            <a:spLocks/>
          </p:cNvSpPr>
          <p:nvPr/>
        </p:nvSpPr>
        <p:spPr>
          <a:xfrm>
            <a:off x="2890101" y="4105037"/>
            <a:ext cx="6686549" cy="8447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Green</a:t>
            </a:r>
            <a:endParaRPr lang="e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5539" y="4631647"/>
            <a:ext cx="7180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sadhu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Sai Ram Kumar Mamidala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Subba 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  <p:pic>
        <p:nvPicPr>
          <p:cNvPr id="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76650" y="240009"/>
            <a:ext cx="2451521" cy="15630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475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3" y="1496025"/>
            <a:ext cx="7359049" cy="5450875"/>
          </a:xfrm>
        </p:spPr>
      </p:pic>
      <p:pic>
        <p:nvPicPr>
          <p:cNvPr id="7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8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needs to login into his application before scanning the QR.</a:t>
            </a:r>
          </a:p>
          <a:p>
            <a:r>
              <a:rPr lang="en-US" dirty="0" smtClean="0"/>
              <a:t>Time constraint to re-login into his account if once logged-out.</a:t>
            </a:r>
          </a:p>
          <a:p>
            <a:r>
              <a:rPr lang="en-US" dirty="0" smtClean="0"/>
              <a:t>Capturing of the QR code ensures that the student is present at the time of scanning the QR.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806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Generation of the Unique QR code for each time.</a:t>
            </a:r>
          </a:p>
          <a:p>
            <a:r>
              <a:rPr lang="en-US" dirty="0"/>
              <a:t>QR codes generated from two standalone applications are different.</a:t>
            </a:r>
            <a:endParaRPr lang="en" dirty="0"/>
          </a:p>
          <a:p>
            <a:r>
              <a:rPr lang="en-US" dirty="0"/>
              <a:t>Database that can connect cross platform applications for no cost.</a:t>
            </a:r>
          </a:p>
          <a:p>
            <a:r>
              <a:rPr lang="en-US" dirty="0"/>
              <a:t>Scanning </a:t>
            </a:r>
            <a:r>
              <a:rPr lang="en-US" dirty="0"/>
              <a:t>and capturing QR code in a single </a:t>
            </a:r>
            <a:r>
              <a:rPr lang="en-US" dirty="0"/>
              <a:t>functionality.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3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of a system which initially generates a QR code uniquely every time.</a:t>
            </a:r>
          </a:p>
          <a:p>
            <a:r>
              <a:rPr lang="en-US" dirty="0" smtClean="0"/>
              <a:t>Scan the uniquely generated QR from a mobile device sending the details of the student scanned the QR to the professor.</a:t>
            </a:r>
          </a:p>
          <a:p>
            <a:r>
              <a:rPr lang="en-US" dirty="0" smtClean="0"/>
              <a:t>Then finally work on the user interface.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465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Our rough estimation is around </a:t>
            </a:r>
            <a:r>
              <a:rPr lang="en-US" dirty="0"/>
              <a:t>6000 lines </a:t>
            </a:r>
            <a:r>
              <a:rPr lang="en-US" dirty="0"/>
              <a:t>of code</a:t>
            </a:r>
          </a:p>
          <a:p>
            <a:pPr algn="just"/>
            <a:r>
              <a:rPr lang="en-US" dirty="0"/>
              <a:t>Equal </a:t>
            </a:r>
            <a:r>
              <a:rPr lang="en-US" dirty="0"/>
              <a:t>distribution of tasks among team members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Will complete the project by the end of 11 week of GDP 2.</a:t>
            </a:r>
            <a:endParaRPr lang="en-US" dirty="0"/>
          </a:p>
          <a:p>
            <a:pPr algn="just"/>
            <a:r>
              <a:rPr lang="en-US" dirty="0"/>
              <a:t>About 5180 hours of combined team work in GDP 1 and 2.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1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of the QR code and tracking the attendance of the students would help both the students and the instructor’s save the time.</a:t>
            </a:r>
          </a:p>
          <a:p>
            <a:r>
              <a:rPr lang="en-US" dirty="0" smtClean="0"/>
              <a:t>This approach could be used by any institution for a better, flexible and an abuse free system.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96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835" y="28650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45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Project Briefing</a:t>
            </a:r>
          </a:p>
          <a:p>
            <a:r>
              <a:rPr lang="en-US" dirty="0">
                <a:solidFill>
                  <a:schemeClr val="tx1"/>
                </a:solidFill>
              </a:rPr>
              <a:t>Overview of the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Project Management </a:t>
            </a:r>
            <a:r>
              <a:rPr lang="en-US" dirty="0" smtClean="0">
                <a:solidFill>
                  <a:schemeClr val="tx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Prototypes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Strategy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Estimation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919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which would help the professors easy to grade and track the students attendance.</a:t>
            </a:r>
          </a:p>
          <a:p>
            <a:r>
              <a:rPr lang="en-US" dirty="0" smtClean="0"/>
              <a:t>Develop  a system which could overcome all the litigations of the previous systems.</a:t>
            </a:r>
          </a:p>
          <a:p>
            <a:r>
              <a:rPr lang="en-US" dirty="0" smtClean="0"/>
              <a:t>Instructor develops a unique QR for every class and students scan those QR to mark their attendance for that class.</a:t>
            </a:r>
            <a:endParaRPr lang="en-US" dirty="0"/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5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Users of the system</a:t>
            </a:r>
          </a:p>
          <a:p>
            <a:pPr lvl="1"/>
            <a:r>
              <a:rPr lang="en-US" dirty="0" smtClean="0"/>
              <a:t>Instructor</a:t>
            </a:r>
            <a:endParaRPr lang="en-US" dirty="0"/>
          </a:p>
          <a:p>
            <a:pPr lvl="1"/>
            <a:r>
              <a:rPr lang="en-US" dirty="0" smtClean="0"/>
              <a:t>Student</a:t>
            </a:r>
            <a:endParaRPr lang="en-US" dirty="0"/>
          </a:p>
          <a:p>
            <a:pPr lvl="1"/>
            <a:r>
              <a:rPr lang="en-US" dirty="0" smtClean="0"/>
              <a:t>Admin</a:t>
            </a:r>
          </a:p>
          <a:p>
            <a:endParaRPr lang="en-US" dirty="0"/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Students can view attendance for all courses registered</a:t>
            </a:r>
          </a:p>
          <a:p>
            <a:pPr lvl="1"/>
            <a:r>
              <a:rPr lang="en-US" dirty="0" smtClean="0"/>
              <a:t>Feedback for the student and professor</a:t>
            </a:r>
          </a:p>
          <a:p>
            <a:pPr lvl="1"/>
            <a:endParaRPr lang="en-US" dirty="0" smtClean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095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413" y="2532062"/>
            <a:ext cx="5715000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V="1">
            <a:off x="2033408" y="5533893"/>
            <a:ext cx="605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some clarity on this and yet to include the software architecture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13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Requirements:</a:t>
            </a:r>
          </a:p>
          <a:p>
            <a:pPr lvl="1"/>
            <a:r>
              <a:rPr lang="en-US" dirty="0" smtClean="0"/>
              <a:t>Student must be able to Scan the QR code.</a:t>
            </a:r>
          </a:p>
          <a:p>
            <a:pPr lvl="1"/>
            <a:r>
              <a:rPr lang="en-US" dirty="0" smtClean="0"/>
              <a:t>Must be able to capture the QR code.</a:t>
            </a:r>
          </a:p>
          <a:p>
            <a:pPr lvl="1"/>
            <a:r>
              <a:rPr lang="en-US" dirty="0" smtClean="0"/>
              <a:t>Student should be able to view the courses he is registered and also be able to check his attendance percentage for the respective courses.</a:t>
            </a:r>
          </a:p>
          <a:p>
            <a:pPr lvl="1"/>
            <a:r>
              <a:rPr lang="en-US" dirty="0" smtClean="0"/>
              <a:t>System should provide an acknowledge stating if the QR was scanned and attendance has been marked successfully.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11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			 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Requirements:</a:t>
            </a:r>
          </a:p>
          <a:p>
            <a:pPr lvl="1"/>
            <a:r>
              <a:rPr lang="en-US" dirty="0" smtClean="0"/>
              <a:t>System should allow the instructor to generate the QR code.</a:t>
            </a:r>
          </a:p>
          <a:p>
            <a:pPr lvl="1"/>
            <a:r>
              <a:rPr lang="en-US" dirty="0" smtClean="0"/>
              <a:t>Generate QR code uniquely every time the instructor asks for a QR code.</a:t>
            </a:r>
          </a:p>
          <a:p>
            <a:pPr lvl="1"/>
            <a:r>
              <a:rPr lang="en-US" dirty="0" smtClean="0"/>
              <a:t>System should generate the QR based on the constraints such as </a:t>
            </a:r>
          </a:p>
          <a:p>
            <a:pPr lvl="2"/>
            <a:r>
              <a:rPr lang="en-US" dirty="0" smtClean="0"/>
              <a:t>Course CRN</a:t>
            </a:r>
          </a:p>
          <a:p>
            <a:pPr lvl="2"/>
            <a:r>
              <a:rPr lang="en-US" dirty="0" smtClean="0"/>
              <a:t>Time at which the course meet</a:t>
            </a:r>
          </a:p>
          <a:p>
            <a:pPr lvl="1"/>
            <a:r>
              <a:rPr lang="en-US" dirty="0" smtClean="0"/>
              <a:t>System should allow the instructor to display any number of QR codes.</a:t>
            </a:r>
          </a:p>
          <a:p>
            <a:pPr lvl="1"/>
            <a:r>
              <a:rPr lang="en-US" dirty="0" smtClean="0"/>
              <a:t> Display the Student details.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0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			</a:t>
            </a:r>
            <a:r>
              <a:rPr lang="en-US" dirty="0" smtClean="0"/>
              <a:t> 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Requirements </a:t>
            </a:r>
          </a:p>
          <a:p>
            <a:pPr lvl="1"/>
            <a:r>
              <a:rPr lang="en-US" dirty="0" smtClean="0"/>
              <a:t>Requirements of the admins are likely to be overlapping with the instructor</a:t>
            </a:r>
          </a:p>
          <a:p>
            <a:pPr lvl="1"/>
            <a:r>
              <a:rPr lang="en-US" dirty="0" smtClean="0"/>
              <a:t>Admin has all the features similar to that of an instructor yet has an extra feature to view the details of the instructors and the students of that particular department.</a:t>
            </a:r>
          </a:p>
          <a:p>
            <a:pPr lvl="1"/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07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Plan includes:</a:t>
            </a:r>
          </a:p>
          <a:p>
            <a:pPr lvl="1"/>
            <a:r>
              <a:rPr lang="en-US" dirty="0"/>
              <a:t>Scope Management Plan</a:t>
            </a:r>
          </a:p>
          <a:p>
            <a:pPr lvl="1"/>
            <a:r>
              <a:rPr lang="en-US" dirty="0"/>
              <a:t>Communication Management Plan </a:t>
            </a:r>
          </a:p>
          <a:p>
            <a:pPr lvl="1"/>
            <a:r>
              <a:rPr lang="en-US" dirty="0"/>
              <a:t>Cost management plan</a:t>
            </a:r>
          </a:p>
          <a:p>
            <a:pPr lvl="1"/>
            <a:r>
              <a:rPr lang="en-US" dirty="0"/>
              <a:t>Schedule management plan</a:t>
            </a:r>
          </a:p>
          <a:p>
            <a:pPr lvl="1"/>
            <a:r>
              <a:rPr lang="en-US" dirty="0"/>
              <a:t>Quality Management plan</a:t>
            </a:r>
          </a:p>
          <a:p>
            <a:pPr lvl="1"/>
            <a:r>
              <a:rPr lang="en-US" dirty="0"/>
              <a:t>Risk Management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49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1563</TotalTime>
  <Words>571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Contents</vt:lpstr>
      <vt:lpstr>Introduction</vt:lpstr>
      <vt:lpstr>Project Briefing</vt:lpstr>
      <vt:lpstr>Overview of the System</vt:lpstr>
      <vt:lpstr>Requirements</vt:lpstr>
      <vt:lpstr>Requirements      (Contd…)</vt:lpstr>
      <vt:lpstr>Requirements      (Contd…)</vt:lpstr>
      <vt:lpstr>Project Management Plan</vt:lpstr>
      <vt:lpstr>Use Case Diagram</vt:lpstr>
      <vt:lpstr>Security</vt:lpstr>
      <vt:lpstr>Challenges</vt:lpstr>
      <vt:lpstr>Strategy</vt:lpstr>
      <vt:lpstr>Estimation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28</cp:revision>
  <dcterms:created xsi:type="dcterms:W3CDTF">2017-07-16T04:32:11Z</dcterms:created>
  <dcterms:modified xsi:type="dcterms:W3CDTF">2017-07-17T06:36:09Z</dcterms:modified>
</cp:coreProperties>
</file>