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1" r:id="rId5"/>
    <p:sldId id="269" r:id="rId6"/>
    <p:sldId id="265" r:id="rId7"/>
    <p:sldId id="262" r:id="rId8"/>
    <p:sldId id="263" r:id="rId9"/>
    <p:sldId id="264" r:id="rId10"/>
    <p:sldId id="266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3C9B7-04F1-448F-AF8C-2EC806DB40E1}" type="pres">
      <dgm:prSet presAssocID="{B6E26FFC-9977-4BBC-BEC7-3D6B63754E52}" presName="bracket" presStyleLbl="parChTrans1D1" presStyleIdx="1" presStyleCnt="4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C50F-4F82-408F-84F8-D9B651BA263C}" type="pres">
      <dgm:prSet presAssocID="{6D0E5D9F-7263-4526-A227-51301233F549}" presName="bracket" presStyleLbl="parChTrans1D1" presStyleIdx="2" presStyleCnt="4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791B5989-F5A5-4021-97F2-55841C5BF713}" type="presOf" srcId="{082E8A29-955A-4C7C-A174-3E9DCD4DC89B}" destId="{8F988417-5085-446A-9534-C8E783FFAC0F}" srcOrd="0" destOrd="0" presId="urn:diagrams.loki3.com/BracketList"/>
    <dgm:cxn modelId="{633E5193-1DBF-477B-BE52-E2B5EBEB93C6}" type="presOf" srcId="{6D0E5D9F-7263-4526-A227-51301233F549}" destId="{18209124-9853-4B36-9180-55BC384AA84D}" srcOrd="0" destOrd="0" presId="urn:diagrams.loki3.com/BracketList"/>
    <dgm:cxn modelId="{78C415D6-35DF-45BB-8921-595A1C6CA239}" type="presOf" srcId="{B6E26FFC-9977-4BBC-BEC7-3D6B63754E52}" destId="{74C582AC-97DE-47F1-B2F7-CEAF5C38053B}" srcOrd="0" destOrd="0" presId="urn:diagrams.loki3.com/BracketList"/>
    <dgm:cxn modelId="{4BF436C2-CB7A-454C-A1D2-41BCB7321C26}" type="presOf" srcId="{A97FC57D-50D6-4D43-99C3-06D09820F122}" destId="{22850625-2192-463E-8187-DBB37B4DEEE5}" srcOrd="0" destOrd="3" presId="urn:diagrams.loki3.com/BracketList"/>
    <dgm:cxn modelId="{F454A545-FA11-41F7-9AE3-2B8BC82277C4}" type="presOf" srcId="{23A0DE4A-FE92-496E-B335-3433CEFB74E9}" destId="{22850625-2192-463E-8187-DBB37B4DEEE5}" srcOrd="0" destOrd="0" presId="urn:diagrams.loki3.com/BracketList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E3D1E441-6DFB-4005-8B07-84971CD049AF}" type="presOf" srcId="{CF9055CF-8DEB-4A02-949A-DE72B6AC5D37}" destId="{3AD46912-AB30-4540-8DF5-67AC1488F01C}" srcOrd="0" destOrd="0" presId="urn:diagrams.loki3.com/BracketList"/>
    <dgm:cxn modelId="{E554777F-9CC2-418D-BFE3-2198586BFE02}" type="presOf" srcId="{F3256203-D9D1-492A-B801-68C1A32486F0}" destId="{9DC88600-C3D9-4AA5-B04F-AC7D55D573B0}" srcOrd="0" destOrd="0" presId="urn:diagrams.loki3.com/BracketList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187CA79C-407F-4248-8324-1976688B47A3}" type="presOf" srcId="{62831651-7C26-466C-BAA4-31EA8D14E47A}" destId="{8A77D6A0-09A8-4728-B3F6-2488D599D736}" srcOrd="0" destOrd="1" presId="urn:diagrams.loki3.com/BracketList"/>
    <dgm:cxn modelId="{A2714790-C7A3-4B92-B748-271A29D614FC}" type="presOf" srcId="{357008B7-F3FD-489F-A410-81C9A9EFE4DA}" destId="{9DC88600-C3D9-4AA5-B04F-AC7D55D573B0}" srcOrd="0" destOrd="1" presId="urn:diagrams.loki3.com/Bracke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12609D25-6280-4191-96EC-FC59574CC5FD}" type="presOf" srcId="{B86124A4-14C7-49C7-A342-9B2C2B94980B}" destId="{22850625-2192-463E-8187-DBB37B4DEEE5}" srcOrd="0" destOrd="2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F9F24B56-4C40-4CD5-B0B3-335013F9648E}" type="presOf" srcId="{37A7C994-CC74-44DD-8777-ED6736B35821}" destId="{2DDF7FCF-0E74-45B4-9880-0E53C8A0FB81}" srcOrd="0" destOrd="0" presId="urn:diagrams.loki3.com/BracketList"/>
    <dgm:cxn modelId="{2616D543-291D-4A57-BE47-139E70015B80}" type="presOf" srcId="{44B2544A-D122-4B95-A36C-B03D9E272B48}" destId="{8A77D6A0-09A8-4728-B3F6-2488D599D736}" srcOrd="0" destOrd="2" presId="urn:diagrams.loki3.com/BracketList"/>
    <dgm:cxn modelId="{40EFBB0B-5BD3-4278-AC4B-0AEBBF83271D}" type="presOf" srcId="{A81358E0-3DE7-41AD-A28C-ABB22548B1F6}" destId="{AE12AEDB-2669-4D1A-914A-BA7EC0BD59A9}" srcOrd="0" destOrd="0" presId="urn:diagrams.loki3.com/BracketList"/>
    <dgm:cxn modelId="{60685518-1997-4F7B-A98E-F65D7D00962C}" type="presOf" srcId="{CBCC21F5-552F-4D39-812E-6FCD4A366F58}" destId="{8A77D6A0-09A8-4728-B3F6-2488D599D736}" srcOrd="0" destOrd="0" presId="urn:diagrams.loki3.com/BracketList"/>
    <dgm:cxn modelId="{CC727F34-AF53-4AC0-9AD6-357E6D15CB8E}" type="presOf" srcId="{97AFB725-9839-43BA-B026-0DD6AA03AD9C}" destId="{22850625-2192-463E-8187-DBB37B4DEEE5}" srcOrd="0" destOrd="1" presId="urn:diagrams.loki3.com/BracketList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2D28ACD1-25D9-461F-AFFA-AF0D4524C92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Build 0 </a:t>
          </a:r>
          <a:endParaRPr lang="en-US" dirty="0">
            <a:solidFill>
              <a:schemeClr val="bg1"/>
            </a:solidFill>
          </a:endParaRPr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740F11C0-1918-4491-8E8D-F9E393D6DC62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 smtClean="0"/>
            <a:t>Tested and ready for Integration- Build 0</a:t>
          </a:r>
          <a:endParaRPr lang="en-US" dirty="0"/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236287" y="0"/>
          <a:ext cx="808892" cy="80889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317176" y="80889"/>
          <a:ext cx="647114" cy="64711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693939" y="1820008"/>
          <a:ext cx="2345788" cy="4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693939" y="1820008"/>
        <a:ext cx="2345788" cy="485335"/>
      </dsp:txXfrm>
    </dsp:sp>
    <dsp:sp modelId="{2D1C1CB8-58C2-46AC-93F8-7D14C8828C6D}">
      <dsp:nvSpPr>
        <dsp:cNvPr id="0" name=""/>
        <dsp:cNvSpPr/>
      </dsp:nvSpPr>
      <dsp:spPr>
        <a:xfrm>
          <a:off x="802512" y="0"/>
          <a:ext cx="1617785" cy="323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2512" y="0"/>
        <a:ext cx="1617785" cy="3235570"/>
      </dsp:txXfrm>
    </dsp:sp>
    <dsp:sp modelId="{13A57D11-4E37-4805-8691-A175E10E868B}">
      <dsp:nvSpPr>
        <dsp:cNvPr id="0" name=""/>
        <dsp:cNvSpPr/>
      </dsp:nvSpPr>
      <dsp:spPr>
        <a:xfrm>
          <a:off x="2868854" y="0"/>
          <a:ext cx="808892" cy="80889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949743" y="80889"/>
          <a:ext cx="647114" cy="64711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938627" y="1820008"/>
          <a:ext cx="2345788" cy="4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38627" y="1820008"/>
        <a:ext cx="2345788" cy="485335"/>
      </dsp:txXfrm>
    </dsp:sp>
    <dsp:sp modelId="{AD586D5E-6D5D-4C38-A2CC-FCF6A2523532}">
      <dsp:nvSpPr>
        <dsp:cNvPr id="0" name=""/>
        <dsp:cNvSpPr/>
      </dsp:nvSpPr>
      <dsp:spPr>
        <a:xfrm>
          <a:off x="3435078" y="0"/>
          <a:ext cx="1617785" cy="323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5078" y="0"/>
        <a:ext cx="1617785" cy="3235570"/>
      </dsp:txXfrm>
    </dsp:sp>
    <dsp:sp modelId="{23B3ED49-A8DF-469D-9786-48B701A5EF23}">
      <dsp:nvSpPr>
        <dsp:cNvPr id="0" name=""/>
        <dsp:cNvSpPr/>
      </dsp:nvSpPr>
      <dsp:spPr>
        <a:xfrm>
          <a:off x="5501421" y="0"/>
          <a:ext cx="808892" cy="80889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82310" y="80889"/>
          <a:ext cx="647114" cy="64711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571194" y="1820008"/>
          <a:ext cx="2345788" cy="4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194" y="1820008"/>
        <a:ext cx="2345788" cy="485335"/>
      </dsp:txXfrm>
    </dsp:sp>
    <dsp:sp modelId="{986877C7-5555-4471-A423-DCAF7AEC96DE}">
      <dsp:nvSpPr>
        <dsp:cNvPr id="0" name=""/>
        <dsp:cNvSpPr/>
      </dsp:nvSpPr>
      <dsp:spPr>
        <a:xfrm>
          <a:off x="6067645" y="0"/>
          <a:ext cx="1617785" cy="323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7645" y="0"/>
        <a:ext cx="1617785" cy="3235570"/>
      </dsp:txXfrm>
    </dsp:sp>
    <dsp:sp modelId="{2F91C5D8-3B13-44B4-8C71-0652A1FA3FB4}">
      <dsp:nvSpPr>
        <dsp:cNvPr id="0" name=""/>
        <dsp:cNvSpPr/>
      </dsp:nvSpPr>
      <dsp:spPr>
        <a:xfrm>
          <a:off x="8133987" y="0"/>
          <a:ext cx="808892" cy="80889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214877" y="80889"/>
          <a:ext cx="647114" cy="6471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203761" y="1820008"/>
          <a:ext cx="2345788" cy="4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03761" y="1820008"/>
        <a:ext cx="2345788" cy="485335"/>
      </dsp:txXfrm>
    </dsp:sp>
    <dsp:sp modelId="{FDC79394-E0CB-4CB1-9269-8658F340BC8D}">
      <dsp:nvSpPr>
        <dsp:cNvPr id="0" name=""/>
        <dsp:cNvSpPr/>
      </dsp:nvSpPr>
      <dsp:spPr>
        <a:xfrm>
          <a:off x="8700212" y="0"/>
          <a:ext cx="1617785" cy="323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00212" y="0"/>
        <a:ext cx="1617785" cy="3235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157620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57620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98358" y="1505050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53899" y="1505050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3899" y="1505050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27237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23763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98358" y="27237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53899" y="27237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3899" y="2723763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3899" y="3800163"/>
        <a:ext cx="7339535" cy="910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Build 0 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</a:t>
          </a:r>
          <a:endParaRPr lang="en-US" sz="2200" kern="1200" dirty="0"/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Tested and ready for Integration- Build 0</a:t>
          </a:r>
          <a:endParaRPr lang="en-US" sz="2200" kern="1200" dirty="0"/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Student Attendance Tracker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  <a:endParaRPr 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Change of planes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 descr="Trapezoid list showing 4 groups arranged from left to right with task descriptions under each group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322010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Testing Strategy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685802" y="1837765"/>
            <a:ext cx="6671602" cy="6040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We have 4 builds having several core functionalities being developed in an incremental fashion.</a:t>
            </a:r>
          </a:p>
          <a:p>
            <a:pPr algn="just"/>
            <a:r>
              <a:rPr lang="en-US" dirty="0"/>
              <a:t>Each build is a collection of several functionalities which are tested by the responsible individual.</a:t>
            </a:r>
          </a:p>
          <a:p>
            <a:pPr algn="just"/>
            <a:r>
              <a:rPr lang="en-US" dirty="0"/>
              <a:t>Each build went through rigorous testing after every release.</a:t>
            </a:r>
          </a:p>
          <a:p>
            <a:pPr algn="just"/>
            <a:r>
              <a:rPr lang="en-US" dirty="0"/>
              <a:t>We have used the test suite to test each build and respective functionality.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9690603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Database changes can be made by the developer only.</a:t>
            </a:r>
          </a:p>
          <a:p>
            <a:r>
              <a:rPr lang="en-US" dirty="0" smtClean="0"/>
              <a:t>Constant qr. QR code doesn’t change when we go through history page yet again.</a:t>
            </a:r>
          </a:p>
          <a:p>
            <a:r>
              <a:rPr lang="en-US" dirty="0" smtClean="0"/>
              <a:t>Validations in place to avoid erroneous data input.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IOS Application - Check.</a:t>
            </a:r>
          </a:p>
          <a:p>
            <a:r>
              <a:rPr lang="en-US" dirty="0"/>
              <a:t>Web Application - Check.</a:t>
            </a:r>
          </a:p>
          <a:p>
            <a:r>
              <a:rPr lang="en-US" dirty="0"/>
              <a:t>Manual Testing and bug identification - In Progress.</a:t>
            </a:r>
          </a:p>
          <a:p>
            <a:r>
              <a:rPr lang="en-US" dirty="0"/>
              <a:t>CSS file for Web Application - In progress.</a:t>
            </a:r>
          </a:p>
          <a:p>
            <a:r>
              <a:rPr lang="en-US" dirty="0"/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faced and Implemented changes.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Plan,commit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Requirements 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8797" y="1837765"/>
            <a:ext cx="4493424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– tabbed.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QR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9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flow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0203" y="3001772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48326" y="3001772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793" y="2308822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10" y="2379955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5057865" y="1904504"/>
            <a:ext cx="2121242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en-US" sz="36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1419" y="2364566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QR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1419" y="3257118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in 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4543" y="2974308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65385" y="2482611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30378" y="250818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36625" y="3128197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 Application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17589" y="3239498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Compared in DB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6702" y="2479443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QR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7160962" y="4750974"/>
            <a:ext cx="1992736" cy="19029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5700071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18486" y="4099040"/>
            <a:ext cx="13728" cy="160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06165" y="5474098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QR Match</a:t>
            </a:r>
            <a:endParaRPr lang="en-US" sz="24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302" y="533073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5047" y="4772918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 Attendance as Present In DB</a:t>
            </a:r>
            <a:endParaRPr lang="en-US" dirty="0"/>
          </a:p>
        </p:txBody>
      </p:sp>
      <p:cxnSp>
        <p:nvCxnSpPr>
          <p:cNvPr id="23" name="Elbow Connector 22"/>
          <p:cNvCxnSpPr>
            <a:stCxn id="12" idx="2"/>
            <a:endCxn id="17" idx="0"/>
          </p:cNvCxnSpPr>
          <p:nvPr/>
        </p:nvCxnSpPr>
        <p:spPr>
          <a:xfrm rot="5400000">
            <a:off x="8759376" y="3069273"/>
            <a:ext cx="1079656" cy="2283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 flipV="1">
            <a:off x="9153698" y="5700071"/>
            <a:ext cx="2198077" cy="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51775" y="3671318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5228" y="52677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49745" y="5830623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 saying that QR doesn’t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Challenges Faced and How did we overcome?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database for iOS and web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Challenges Faced and How did we overcome?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5081449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Iteration Plan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922169"/>
              </p:ext>
            </p:extLst>
          </p:nvPr>
        </p:nvGraphicFramePr>
        <p:xfrm>
          <a:off x="685800" y="2307102"/>
          <a:ext cx="10554285" cy="323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43</TotalTime>
  <Words>596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Requirements now</vt:lpstr>
      <vt:lpstr>Requirements now</vt:lpstr>
      <vt:lpstr>Data flow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Bugs Identified</vt:lpstr>
      <vt:lpstr>Status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Vanamali,Sirisha</cp:lastModifiedBy>
  <cp:revision>16</cp:revision>
  <dcterms:created xsi:type="dcterms:W3CDTF">2017-11-13T22:18:41Z</dcterms:created>
  <dcterms:modified xsi:type="dcterms:W3CDTF">2017-11-15T22:58:14Z</dcterms:modified>
</cp:coreProperties>
</file>