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62" r:id="rId13"/>
    <p:sldId id="263" r:id="rId14"/>
    <p:sldId id="264" r:id="rId15"/>
    <p:sldId id="266" r:id="rId16"/>
    <p:sldId id="270" r:id="rId17"/>
    <p:sldId id="277" r:id="rId18"/>
    <p:sldId id="272" r:id="rId19"/>
    <p:sldId id="274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mamidala" userId="cf7cf36425af92fb" providerId="LiveId" clId="{A5D5C375-FFD8-4508-B28D-09BBC5420074}"/>
    <pc:docChg chg="addSld delSld modSld">
      <pc:chgData name="sairam mamidala" userId="cf7cf36425af92fb" providerId="LiveId" clId="{A5D5C375-FFD8-4508-B28D-09BBC5420074}" dt="2017-11-16T04:51:12.735" v="3" actId="2696"/>
      <pc:docMkLst>
        <pc:docMk/>
      </pc:docMkLst>
      <pc:sldChg chg="del">
        <pc:chgData name="sairam mamidala" userId="cf7cf36425af92fb" providerId="LiveId" clId="{A5D5C375-FFD8-4508-B28D-09BBC5420074}" dt="2017-11-16T04:50:43.411" v="0" actId="2696"/>
        <pc:sldMkLst>
          <pc:docMk/>
          <pc:sldMk cId="342273863" sldId="265"/>
        </pc:sldMkLst>
      </pc:sldChg>
      <pc:sldChg chg="add del">
        <pc:chgData name="sairam mamidala" userId="cf7cf36425af92fb" providerId="LiveId" clId="{A5D5C375-FFD8-4508-B28D-09BBC5420074}" dt="2017-11-16T04:51:12.735" v="3" actId="2696"/>
        <pc:sldMkLst>
          <pc:docMk/>
          <pc:sldMk cId="3090700823" sldId="282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42273863" sldId="283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1956302574" sldId="284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886514236" sldId="285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42207545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Web </a:t>
          </a:r>
          <a:r>
            <a:rPr lang="en-US" sz="14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 custT="1"/>
      <dgm:spPr/>
      <dgm:t>
        <a:bodyPr/>
        <a:lstStyle/>
        <a:p>
          <a:pPr rtl="0"/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  <dgm:t>
        <a:bodyPr/>
        <a:lstStyle/>
        <a:p>
          <a:endParaRPr lang="en-US"/>
        </a:p>
      </dgm:t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 custScaleX="133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 custScaleX="117696"/>
      <dgm:spPr/>
      <dgm:t>
        <a:bodyPr/>
        <a:lstStyle/>
        <a:p>
          <a:endParaRPr lang="en-US"/>
        </a:p>
      </dgm:t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 custScaleX="12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 custT="1"/>
      <dgm:spPr/>
      <dgm:t>
        <a:bodyPr/>
        <a:lstStyle/>
        <a:p>
          <a:pPr rtl="0"/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 custT="1"/>
      <dgm:spPr/>
      <dgm:t>
        <a:bodyPr/>
        <a:lstStyle/>
        <a:p>
          <a:pPr rtl="0"/>
          <a:r>
            <a:rPr lang="en-US" sz="14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 custScaleX="128296"/>
      <dgm:spPr/>
      <dgm:t>
        <a:bodyPr/>
        <a:lstStyle/>
        <a:p>
          <a:endParaRPr lang="en-US"/>
        </a:p>
      </dgm:t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 custScaleX="152957"/>
      <dgm:spPr/>
      <dgm:t>
        <a:bodyPr/>
        <a:lstStyle/>
        <a:p>
          <a:endParaRPr lang="en-US"/>
        </a:p>
      </dgm:t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QR Generator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 custLinFactY="26211" custLinFactNeighborX="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 custLinFactY="10396" custLinFactNeighborX="-6051" custLinFactNeighborY="100000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 custLinFactY="10396" custLinFactNeighborX="-605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 custLinFactY="-31948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 custLinFactY="-26211" custLinFactNeighborX="-42359" custLinFactNeighborY="-100000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 custLinFactY="-27645" custLinFactNeighborX="-1815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791B5989-F5A5-4021-97F2-55841C5BF713}" type="presOf" srcId="{082E8A29-955A-4C7C-A174-3E9DCD4DC89B}" destId="{8F988417-5085-446A-9534-C8E783FFAC0F}" srcOrd="0" destOrd="0" presId="urn:diagrams.loki3.com/BracketList"/>
    <dgm:cxn modelId="{633E5193-1DBF-477B-BE52-E2B5EBEB93C6}" type="presOf" srcId="{6D0E5D9F-7263-4526-A227-51301233F549}" destId="{18209124-9853-4B36-9180-55BC384AA84D}" srcOrd="0" destOrd="0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4BF436C2-CB7A-454C-A1D2-41BCB7321C26}" type="presOf" srcId="{A97FC57D-50D6-4D43-99C3-06D09820F122}" destId="{22850625-2192-463E-8187-DBB37B4DEEE5}" srcOrd="0" destOrd="3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E554777F-9CC2-418D-BFE3-2198586BFE02}" type="presOf" srcId="{F3256203-D9D1-492A-B801-68C1A32486F0}" destId="{9DC88600-C3D9-4AA5-B04F-AC7D55D573B0}" srcOrd="0" destOrd="0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187CA79C-407F-4248-8324-1976688B47A3}" type="presOf" srcId="{62831651-7C26-466C-BAA4-31EA8D14E47A}" destId="{8A77D6A0-09A8-4728-B3F6-2488D599D736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2609D25-6280-4191-96EC-FC59574CC5FD}" type="presOf" srcId="{B86124A4-14C7-49C7-A342-9B2C2B94980B}" destId="{22850625-2192-463E-8187-DBB37B4DEEE5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F9F24B56-4C40-4CD5-B0B3-335013F9648E}" type="presOf" srcId="{37A7C994-CC74-44DD-8777-ED6736B35821}" destId="{2DDF7FCF-0E74-45B4-9880-0E53C8A0FB81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4625" y="1125152"/>
          <a:ext cx="1842421" cy="736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 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109" y="1125152"/>
        <a:ext cx="1105453" cy="736968"/>
      </dsp:txXfrm>
    </dsp:sp>
    <dsp:sp modelId="{E686387D-616A-4F98-990F-FBCDBE8E26E5}">
      <dsp:nvSpPr>
        <dsp:cNvPr id="0" name=""/>
        <dsp:cNvSpPr/>
      </dsp:nvSpPr>
      <dsp:spPr>
        <a:xfrm>
          <a:off x="1607532" y="1187795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Stand-alone 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3374" y="1187795"/>
        <a:ext cx="917526" cy="611683"/>
      </dsp:txXfrm>
    </dsp:sp>
    <dsp:sp modelId="{158CF9EF-55D6-45A4-8B21-598846198B97}">
      <dsp:nvSpPr>
        <dsp:cNvPr id="0" name=""/>
        <dsp:cNvSpPr/>
      </dsp:nvSpPr>
      <dsp:spPr>
        <a:xfrm>
          <a:off x="2922652" y="1187795"/>
          <a:ext cx="2043803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494" y="1187795"/>
        <a:ext cx="1432120" cy="611683"/>
      </dsp:txXfrm>
    </dsp:sp>
    <dsp:sp modelId="{1B82D982-125A-4B17-9093-4DD998576D21}">
      <dsp:nvSpPr>
        <dsp:cNvPr id="0" name=""/>
        <dsp:cNvSpPr/>
      </dsp:nvSpPr>
      <dsp:spPr>
        <a:xfrm>
          <a:off x="4752367" y="1187795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58209" y="1187795"/>
        <a:ext cx="917526" cy="611683"/>
      </dsp:txXfrm>
    </dsp:sp>
    <dsp:sp modelId="{0422B60C-0DD5-4DD4-B675-31405221A894}">
      <dsp:nvSpPr>
        <dsp:cNvPr id="0" name=""/>
        <dsp:cNvSpPr/>
      </dsp:nvSpPr>
      <dsp:spPr>
        <a:xfrm>
          <a:off x="6067487" y="1187795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3329" y="1187795"/>
        <a:ext cx="917526" cy="611683"/>
      </dsp:txXfrm>
    </dsp:sp>
    <dsp:sp modelId="{08E94FF5-BC66-4B8D-8967-BE71F1CB4EDC}">
      <dsp:nvSpPr>
        <dsp:cNvPr id="0" name=""/>
        <dsp:cNvSpPr/>
      </dsp:nvSpPr>
      <dsp:spPr>
        <a:xfrm>
          <a:off x="7382607" y="1187795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88449" y="1187795"/>
        <a:ext cx="917526" cy="611683"/>
      </dsp:txXfrm>
    </dsp:sp>
    <dsp:sp modelId="{1F3A26B7-5C5F-444E-B2F4-81A4EF68D39C}">
      <dsp:nvSpPr>
        <dsp:cNvPr id="0" name=""/>
        <dsp:cNvSpPr/>
      </dsp:nvSpPr>
      <dsp:spPr>
        <a:xfrm>
          <a:off x="8697728" y="1187795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03570" y="1187795"/>
        <a:ext cx="917526" cy="611683"/>
      </dsp:txXfrm>
    </dsp:sp>
    <dsp:sp modelId="{3630A457-5CC4-40A5-A107-01C78963D87C}">
      <dsp:nvSpPr>
        <dsp:cNvPr id="0" name=""/>
        <dsp:cNvSpPr/>
      </dsp:nvSpPr>
      <dsp:spPr>
        <a:xfrm>
          <a:off x="4625" y="1965296"/>
          <a:ext cx="2168456" cy="736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109" y="1965296"/>
        <a:ext cx="1431488" cy="736968"/>
      </dsp:txXfrm>
    </dsp:sp>
    <dsp:sp modelId="{2656222E-D64A-4B08-A85D-221DB764442B}">
      <dsp:nvSpPr>
        <dsp:cNvPr id="0" name=""/>
        <dsp:cNvSpPr/>
      </dsp:nvSpPr>
      <dsp:spPr>
        <a:xfrm>
          <a:off x="1933567" y="2027939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Web </a:t>
          </a:r>
          <a:r>
            <a:rPr lang="en-US" sz="140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9409" y="2027939"/>
        <a:ext cx="917526" cy="611683"/>
      </dsp:txXfrm>
    </dsp:sp>
    <dsp:sp modelId="{59ECF31A-0156-405E-9EE6-10BE123BFF6E}">
      <dsp:nvSpPr>
        <dsp:cNvPr id="0" name=""/>
        <dsp:cNvSpPr/>
      </dsp:nvSpPr>
      <dsp:spPr>
        <a:xfrm>
          <a:off x="3248687" y="2027939"/>
          <a:ext cx="1880912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Authentication.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4529" y="2027939"/>
        <a:ext cx="1269229" cy="611683"/>
      </dsp:txXfrm>
    </dsp:sp>
    <dsp:sp modelId="{48765ED3-077E-4B76-A89E-7C26D9BBEBC4}">
      <dsp:nvSpPr>
        <dsp:cNvPr id="0" name=""/>
        <dsp:cNvSpPr/>
      </dsp:nvSpPr>
      <dsp:spPr>
        <a:xfrm>
          <a:off x="4915510" y="2027939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QR code Generation.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1352" y="2027939"/>
        <a:ext cx="917526" cy="611683"/>
      </dsp:txXfrm>
    </dsp:sp>
    <dsp:sp modelId="{CE31B4AC-3DDB-4EC4-811E-AFA799FA1C15}">
      <dsp:nvSpPr>
        <dsp:cNvPr id="0" name=""/>
        <dsp:cNvSpPr/>
      </dsp:nvSpPr>
      <dsp:spPr>
        <a:xfrm>
          <a:off x="6230630" y="2027939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QR code Display.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6472" y="2027939"/>
        <a:ext cx="917526" cy="611683"/>
      </dsp:txXfrm>
    </dsp:sp>
    <dsp:sp modelId="{120A6866-71AF-4668-87F2-2D737620263E}">
      <dsp:nvSpPr>
        <dsp:cNvPr id="0" name=""/>
        <dsp:cNvSpPr/>
      </dsp:nvSpPr>
      <dsp:spPr>
        <a:xfrm>
          <a:off x="7545751" y="2027939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Manage the students attendance.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51593" y="2027939"/>
        <a:ext cx="917526" cy="611683"/>
      </dsp:txXfrm>
    </dsp:sp>
    <dsp:sp modelId="{86A88084-04D1-453D-9EB9-B02F0C23CC18}">
      <dsp:nvSpPr>
        <dsp:cNvPr id="0" name=""/>
        <dsp:cNvSpPr/>
      </dsp:nvSpPr>
      <dsp:spPr>
        <a:xfrm>
          <a:off x="8860871" y="2027939"/>
          <a:ext cx="1529209" cy="6116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66713" y="2027939"/>
        <a:ext cx="917526" cy="61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803" y="1184015"/>
          <a:ext cx="2298635" cy="716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Student(Before)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136" y="1184015"/>
        <a:ext cx="1581969" cy="716666"/>
      </dsp:txXfrm>
    </dsp:sp>
    <dsp:sp modelId="{7043D3F6-DA2C-4993-AFDC-234B2F74DB3E}">
      <dsp:nvSpPr>
        <dsp:cNvPr id="0" name=""/>
        <dsp:cNvSpPr/>
      </dsp:nvSpPr>
      <dsp:spPr>
        <a:xfrm>
          <a:off x="2068522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65939" y="1244931"/>
        <a:ext cx="892249" cy="594833"/>
      </dsp:txXfrm>
    </dsp:sp>
    <dsp:sp modelId="{E76D64D2-A9E1-49C2-8DE1-C0B744CA3EE9}">
      <dsp:nvSpPr>
        <dsp:cNvPr id="0" name=""/>
        <dsp:cNvSpPr/>
      </dsp:nvSpPr>
      <dsp:spPr>
        <a:xfrm>
          <a:off x="3347413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4830" y="1244931"/>
        <a:ext cx="892249" cy="594833"/>
      </dsp:txXfrm>
    </dsp:sp>
    <dsp:sp modelId="{B4AA8CBE-2637-49F4-8D4B-18E5DC70FFEB}">
      <dsp:nvSpPr>
        <dsp:cNvPr id="0" name=""/>
        <dsp:cNvSpPr/>
      </dsp:nvSpPr>
      <dsp:spPr>
        <a:xfrm>
          <a:off x="4626304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and Capture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3721" y="1244931"/>
        <a:ext cx="892249" cy="594833"/>
      </dsp:txXfrm>
    </dsp:sp>
    <dsp:sp modelId="{6A586E54-E152-4EA2-B9E8-BF172B3BB227}">
      <dsp:nvSpPr>
        <dsp:cNvPr id="0" name=""/>
        <dsp:cNvSpPr/>
      </dsp:nvSpPr>
      <dsp:spPr>
        <a:xfrm>
          <a:off x="5905195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612" y="1244931"/>
        <a:ext cx="892249" cy="594833"/>
      </dsp:txXfrm>
    </dsp:sp>
    <dsp:sp modelId="{744E4917-4B35-4A72-8BCD-58516B3775E9}">
      <dsp:nvSpPr>
        <dsp:cNvPr id="0" name=""/>
        <dsp:cNvSpPr/>
      </dsp:nvSpPr>
      <dsp:spPr>
        <a:xfrm>
          <a:off x="7184086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1503" y="1244931"/>
        <a:ext cx="892249" cy="594833"/>
      </dsp:txXfrm>
    </dsp:sp>
    <dsp:sp modelId="{7CA2308A-0040-43B1-9358-E3AEFF39E55E}">
      <dsp:nvSpPr>
        <dsp:cNvPr id="0" name=""/>
        <dsp:cNvSpPr/>
      </dsp:nvSpPr>
      <dsp:spPr>
        <a:xfrm>
          <a:off x="8462977" y="1244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0394" y="1244931"/>
        <a:ext cx="892249" cy="594833"/>
      </dsp:txXfrm>
    </dsp:sp>
    <dsp:sp modelId="{94FBA5BC-C6BE-4CFB-AAFE-632C3D6BA861}">
      <dsp:nvSpPr>
        <dsp:cNvPr id="0" name=""/>
        <dsp:cNvSpPr/>
      </dsp:nvSpPr>
      <dsp:spPr>
        <a:xfrm>
          <a:off x="2803" y="2001014"/>
          <a:ext cx="2740478" cy="7166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Student(Now)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136" y="2001014"/>
        <a:ext cx="2023812" cy="716666"/>
      </dsp:txXfrm>
    </dsp:sp>
    <dsp:sp modelId="{BA82D5BB-39AE-42EB-BE1E-695C631B75F6}">
      <dsp:nvSpPr>
        <dsp:cNvPr id="0" name=""/>
        <dsp:cNvSpPr/>
      </dsp:nvSpPr>
      <dsp:spPr>
        <a:xfrm>
          <a:off x="2510365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iOS application – tabbed.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7782" y="2061931"/>
        <a:ext cx="892249" cy="594833"/>
      </dsp:txXfrm>
    </dsp:sp>
    <dsp:sp modelId="{9E64F5DB-0B5E-4FD6-9BAE-3992EC1EB009}">
      <dsp:nvSpPr>
        <dsp:cNvPr id="0" name=""/>
        <dsp:cNvSpPr/>
      </dsp:nvSpPr>
      <dsp:spPr>
        <a:xfrm>
          <a:off x="3789256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Persistent 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6673" y="2061931"/>
        <a:ext cx="892249" cy="594833"/>
      </dsp:txXfrm>
    </dsp:sp>
    <dsp:sp modelId="{B041A7D8-4560-4EF1-9763-213F59725A7E}">
      <dsp:nvSpPr>
        <dsp:cNvPr id="0" name=""/>
        <dsp:cNvSpPr/>
      </dsp:nvSpPr>
      <dsp:spPr>
        <a:xfrm>
          <a:off x="5068147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Scan QR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5564" y="2061931"/>
        <a:ext cx="892249" cy="594833"/>
      </dsp:txXfrm>
    </dsp:sp>
    <dsp:sp modelId="{067CBF43-7801-49FD-994E-7E4EB2B8E06C}">
      <dsp:nvSpPr>
        <dsp:cNvPr id="0" name=""/>
        <dsp:cNvSpPr/>
      </dsp:nvSpPr>
      <dsp:spPr>
        <a:xfrm>
          <a:off x="6347038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courses registered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4455" y="2061931"/>
        <a:ext cx="892249" cy="594833"/>
      </dsp:txXfrm>
    </dsp:sp>
    <dsp:sp modelId="{C07FEBDB-C1F3-41EF-AD6C-EABA431EB521}">
      <dsp:nvSpPr>
        <dsp:cNvPr id="0" name=""/>
        <dsp:cNvSpPr/>
      </dsp:nvSpPr>
      <dsp:spPr>
        <a:xfrm>
          <a:off x="7625929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View attendance percentage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3346" y="2061931"/>
        <a:ext cx="892249" cy="594833"/>
      </dsp:txXfrm>
    </dsp:sp>
    <dsp:sp modelId="{89883161-4AC0-43EF-A757-DF79B756FAB4}">
      <dsp:nvSpPr>
        <dsp:cNvPr id="0" name=""/>
        <dsp:cNvSpPr/>
      </dsp:nvSpPr>
      <dsp:spPr>
        <a:xfrm>
          <a:off x="8904820" y="2061931"/>
          <a:ext cx="1487082" cy="59483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Appropriate Feedback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02237" y="2061931"/>
        <a:ext cx="892249" cy="594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QR Generator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272573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272573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85296" y="2667644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40836" y="2667644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40836" y="2667644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1521980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1521980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06918" y="157423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14710" y="1561172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14710" y="1561172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courses)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CD91A-2EF0-4612-8DEF-5ABE4242A4B2}"/>
              </a:ext>
            </a:extLst>
          </p:cNvPr>
          <p:cNvCxnSpPr/>
          <p:nvPr/>
        </p:nvCxnSpPr>
        <p:spPr>
          <a:xfrm flipH="1">
            <a:off x="7041176" y="3155474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32EFE-4A5A-4032-8C38-5C1EA7484AB6}"/>
              </a:ext>
            </a:extLst>
          </p:cNvPr>
          <p:cNvCxnSpPr/>
          <p:nvPr/>
        </p:nvCxnSpPr>
        <p:spPr>
          <a:xfrm>
            <a:off x="3109299" y="3155474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B2028-9ADC-4874-8CCA-2563EA0FEB92}"/>
              </a:ext>
            </a:extLst>
          </p:cNvPr>
          <p:cNvSpPr/>
          <p:nvPr/>
        </p:nvSpPr>
        <p:spPr>
          <a:xfrm>
            <a:off x="85766" y="2462524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A2BF1-2A1B-4546-88E7-BA05AE033F0D}"/>
              </a:ext>
            </a:extLst>
          </p:cNvPr>
          <p:cNvSpPr/>
          <p:nvPr/>
        </p:nvSpPr>
        <p:spPr>
          <a:xfrm>
            <a:off x="445383" y="2533657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51151B-F083-494E-AB15-65491F844131}"/>
              </a:ext>
            </a:extLst>
          </p:cNvPr>
          <p:cNvSpPr/>
          <p:nvPr/>
        </p:nvSpPr>
        <p:spPr>
          <a:xfrm>
            <a:off x="4918838" y="2058206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1CA22-7DDC-43FD-B243-5079DE0FD2F6}"/>
              </a:ext>
            </a:extLst>
          </p:cNvPr>
          <p:cNvSpPr txBox="1"/>
          <p:nvPr/>
        </p:nvSpPr>
        <p:spPr>
          <a:xfrm>
            <a:off x="2964379" y="2617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Add/Delete Course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60690-8B91-42D5-9EF5-36EB1604A015}"/>
              </a:ext>
            </a:extLst>
          </p:cNvPr>
          <p:cNvSpPr txBox="1"/>
          <p:nvPr/>
        </p:nvSpPr>
        <p:spPr>
          <a:xfrm>
            <a:off x="3152549" y="3383380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AC9D2-33F9-4EAA-AB01-56D45212DDF4}"/>
              </a:ext>
            </a:extLst>
          </p:cNvPr>
          <p:cNvSpPr txBox="1"/>
          <p:nvPr/>
        </p:nvSpPr>
        <p:spPr>
          <a:xfrm>
            <a:off x="695516" y="312801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42EA7-BE19-47F1-83D4-9DC0E55B459E}"/>
              </a:ext>
            </a:extLst>
          </p:cNvPr>
          <p:cNvSpPr/>
          <p:nvPr/>
        </p:nvSpPr>
        <p:spPr>
          <a:xfrm>
            <a:off x="8826358" y="2636313"/>
            <a:ext cx="2794512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B92EE-CAC2-40C8-8610-AE3FF631F22D}"/>
              </a:ext>
            </a:extLst>
          </p:cNvPr>
          <p:cNvSpPr/>
          <p:nvPr/>
        </p:nvSpPr>
        <p:spPr>
          <a:xfrm>
            <a:off x="9312915" y="2675494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0E0DC-8B53-445E-975B-10A9DC66B0DA}"/>
              </a:ext>
            </a:extLst>
          </p:cNvPr>
          <p:cNvSpPr txBox="1"/>
          <p:nvPr/>
        </p:nvSpPr>
        <p:spPr>
          <a:xfrm>
            <a:off x="9497598" y="328189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33A-A81E-4DDE-A93E-EA1B04EF8D77}"/>
              </a:ext>
            </a:extLst>
          </p:cNvPr>
          <p:cNvSpPr txBox="1"/>
          <p:nvPr/>
        </p:nvSpPr>
        <p:spPr>
          <a:xfrm>
            <a:off x="7078562" y="3274230"/>
            <a:ext cx="17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CB876-FF8F-432F-8409-FC4724D496A7}"/>
              </a:ext>
            </a:extLst>
          </p:cNvPr>
          <p:cNvSpPr txBox="1"/>
          <p:nvPr/>
        </p:nvSpPr>
        <p:spPr>
          <a:xfrm>
            <a:off x="7068376" y="2431750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View/Register Course</a:t>
            </a:r>
          </a:p>
        </p:txBody>
      </p:sp>
    </p:spTree>
    <p:extLst>
      <p:ext uri="{BB962C8B-B14F-4D97-AF65-F5344CB8AC3E}">
        <p14:creationId xmlns:p14="http://schemas.microsoft.com/office/powerpoint/2010/main" val="388651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Student)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D4AD-8BA8-450C-B13E-85C3B99D8880}"/>
              </a:ext>
            </a:extLst>
          </p:cNvPr>
          <p:cNvCxnSpPr/>
          <p:nvPr/>
        </p:nvCxnSpPr>
        <p:spPr>
          <a:xfrm>
            <a:off x="5236925" y="3023590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17480-881D-4184-9FBA-5B207B9436C8}"/>
              </a:ext>
            </a:extLst>
          </p:cNvPr>
          <p:cNvSpPr/>
          <p:nvPr/>
        </p:nvSpPr>
        <p:spPr>
          <a:xfrm>
            <a:off x="2213392" y="233064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7BD4-A828-4768-9209-FE3BDD942D42}"/>
              </a:ext>
            </a:extLst>
          </p:cNvPr>
          <p:cNvSpPr/>
          <p:nvPr/>
        </p:nvSpPr>
        <p:spPr>
          <a:xfrm>
            <a:off x="2573009" y="2401773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3237ECD-4D88-4F32-88A6-12140F946CEF}"/>
              </a:ext>
            </a:extLst>
          </p:cNvPr>
          <p:cNvSpPr/>
          <p:nvPr/>
        </p:nvSpPr>
        <p:spPr>
          <a:xfrm>
            <a:off x="7046464" y="1926322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B10B4-4FF5-4CC0-AB55-4C9F50E6745E}"/>
              </a:ext>
            </a:extLst>
          </p:cNvPr>
          <p:cNvSpPr txBox="1"/>
          <p:nvPr/>
        </p:nvSpPr>
        <p:spPr>
          <a:xfrm>
            <a:off x="5152246" y="2287841"/>
            <a:ext cx="193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Add/Remove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78D4-C48D-44D0-8E34-8070EC405F13}"/>
              </a:ext>
            </a:extLst>
          </p:cNvPr>
          <p:cNvSpPr txBox="1"/>
          <p:nvPr/>
        </p:nvSpPr>
        <p:spPr>
          <a:xfrm>
            <a:off x="5421200" y="324433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C2603-F61A-4F2D-AC23-CC00FE9E85D1}"/>
              </a:ext>
            </a:extLst>
          </p:cNvPr>
          <p:cNvSpPr txBox="1"/>
          <p:nvPr/>
        </p:nvSpPr>
        <p:spPr>
          <a:xfrm>
            <a:off x="2823142" y="2996126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113267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92973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164337"/>
            <a:ext cx="10396883" cy="400708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0027354"/>
              </p:ext>
            </p:extLst>
          </p:nvPr>
        </p:nvGraphicFramePr>
        <p:xfrm>
          <a:off x="685800" y="1554480"/>
          <a:ext cx="10394707" cy="382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5045955"/>
              </p:ext>
            </p:extLst>
          </p:nvPr>
        </p:nvGraphicFramePr>
        <p:xfrm>
          <a:off x="685800" y="1610830"/>
          <a:ext cx="10394707" cy="390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-75145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(QR Generation)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9070" y="2060648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57193" y="2060648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3660" y="1367698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77" y="1438831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66732" y="963380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286" y="142344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0286" y="231599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10" y="2033184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4252" y="1541487"/>
            <a:ext cx="264220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2" y="157805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903" y="218707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456" y="229837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5569" y="1538319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9829" y="3799594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04867" y="4758947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281" y="3157916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5032" y="4532974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QR Match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2169" y="43896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3914" y="383179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Mark Attendance as Present In DB</a:t>
            </a:r>
          </a:p>
        </p:txBody>
      </p:sp>
      <p:cxnSp>
        <p:nvCxnSpPr>
          <p:cNvPr id="23" name="Elbow Connector 22"/>
          <p:cNvCxnSpPr>
            <a:cxnSpLocks/>
            <a:stCxn id="12" idx="2"/>
            <a:endCxn id="17" idx="0"/>
          </p:cNvCxnSpPr>
          <p:nvPr/>
        </p:nvCxnSpPr>
        <p:spPr>
          <a:xfrm rot="5400000">
            <a:off x="8696076" y="2200316"/>
            <a:ext cx="1069400" cy="212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62565" y="4756183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60642" y="2730194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4095" y="43265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612" y="4889499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(Attendance Display)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52FEEB-FBEF-44E4-9409-BC0675DCBF5C}"/>
              </a:ext>
            </a:extLst>
          </p:cNvPr>
          <p:cNvCxnSpPr/>
          <p:nvPr/>
        </p:nvCxnSpPr>
        <p:spPr>
          <a:xfrm flipH="1">
            <a:off x="7107432" y="2648385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AA06C-8CDE-4788-BC86-14044B005268}"/>
              </a:ext>
            </a:extLst>
          </p:cNvPr>
          <p:cNvCxnSpPr/>
          <p:nvPr/>
        </p:nvCxnSpPr>
        <p:spPr>
          <a:xfrm>
            <a:off x="3175555" y="2648385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54BFD-AA3D-4123-996D-53CEE3CB6346}"/>
              </a:ext>
            </a:extLst>
          </p:cNvPr>
          <p:cNvSpPr/>
          <p:nvPr/>
        </p:nvSpPr>
        <p:spPr>
          <a:xfrm>
            <a:off x="152022" y="1955435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AD7B0-7B39-4AB4-8004-9C1305F86909}"/>
              </a:ext>
            </a:extLst>
          </p:cNvPr>
          <p:cNvSpPr/>
          <p:nvPr/>
        </p:nvSpPr>
        <p:spPr>
          <a:xfrm>
            <a:off x="511639" y="2026568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A70389D0-1412-4F5A-B35F-2C25946887AC}"/>
              </a:ext>
            </a:extLst>
          </p:cNvPr>
          <p:cNvSpPr/>
          <p:nvPr/>
        </p:nvSpPr>
        <p:spPr>
          <a:xfrm>
            <a:off x="4985094" y="1551117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B490B-7489-4E61-93D0-FD2CBF479D43}"/>
              </a:ext>
            </a:extLst>
          </p:cNvPr>
          <p:cNvSpPr txBox="1"/>
          <p:nvPr/>
        </p:nvSpPr>
        <p:spPr>
          <a:xfrm>
            <a:off x="3030635" y="2110144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EB0C5-CACE-4A5F-9A6E-8B7792537371}"/>
              </a:ext>
            </a:extLst>
          </p:cNvPr>
          <p:cNvSpPr txBox="1"/>
          <p:nvPr/>
        </p:nvSpPr>
        <p:spPr>
          <a:xfrm>
            <a:off x="3218805" y="287629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 be Modified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D93F4-69C5-420A-B56F-2C58DC4DBF02}"/>
              </a:ext>
            </a:extLst>
          </p:cNvPr>
          <p:cNvSpPr txBox="1"/>
          <p:nvPr/>
        </p:nvSpPr>
        <p:spPr>
          <a:xfrm>
            <a:off x="761772" y="262092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05B57-6623-4C6E-A646-025A67E610A5}"/>
              </a:ext>
            </a:extLst>
          </p:cNvPr>
          <p:cNvSpPr/>
          <p:nvPr/>
        </p:nvSpPr>
        <p:spPr>
          <a:xfrm>
            <a:off x="8892614" y="2129224"/>
            <a:ext cx="2719378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7B854-D0D7-439E-837D-0D2A513B676C}"/>
              </a:ext>
            </a:extLst>
          </p:cNvPr>
          <p:cNvSpPr/>
          <p:nvPr/>
        </p:nvSpPr>
        <p:spPr>
          <a:xfrm>
            <a:off x="9341604" y="214547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5658F-8A70-45E2-9F5E-A8540E4DC06B}"/>
              </a:ext>
            </a:extLst>
          </p:cNvPr>
          <p:cNvSpPr txBox="1"/>
          <p:nvPr/>
        </p:nvSpPr>
        <p:spPr>
          <a:xfrm>
            <a:off x="9563854" y="2774810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05DFF-C9B8-45BB-AB8E-822CBBFD498A}"/>
              </a:ext>
            </a:extLst>
          </p:cNvPr>
          <p:cNvSpPr txBox="1"/>
          <p:nvPr/>
        </p:nvSpPr>
        <p:spPr>
          <a:xfrm>
            <a:off x="7144818" y="2767141"/>
            <a:ext cx="171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Cannot be 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0A0C-009F-4073-B545-1F9BB74CFB4C}"/>
              </a:ext>
            </a:extLst>
          </p:cNvPr>
          <p:cNvSpPr txBox="1"/>
          <p:nvPr/>
        </p:nvSpPr>
        <p:spPr>
          <a:xfrm>
            <a:off x="7134632" y="1924661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97DDC-6ABA-4245-8249-7BC821A4C8BA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114337" y="-262315"/>
            <a:ext cx="1557721" cy="8718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70B73-9FE1-4453-9636-2A5AEE356BE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27714" y="3144142"/>
            <a:ext cx="0" cy="1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5AD1BA-292D-4FA5-AF75-C72F0994928A}"/>
              </a:ext>
            </a:extLst>
          </p:cNvPr>
          <p:cNvSpPr txBox="1"/>
          <p:nvPr/>
        </p:nvSpPr>
        <p:spPr>
          <a:xfrm>
            <a:off x="3744892" y="4435607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Contact Instructor for Attendance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5630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618</TotalTime>
  <Words>772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 (QR Generation)</vt:lpstr>
      <vt:lpstr>Data flow (Attendance Display)</vt:lpstr>
      <vt:lpstr>Data flow (Add/remove courses)</vt:lpstr>
      <vt:lpstr>Data flow (Add/remove Student)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Vanamali,Sirisha</cp:lastModifiedBy>
  <cp:revision>49</cp:revision>
  <dcterms:created xsi:type="dcterms:W3CDTF">2017-11-13T22:18:41Z</dcterms:created>
  <dcterms:modified xsi:type="dcterms:W3CDTF">2017-11-17T13:56:08Z</dcterms:modified>
</cp:coreProperties>
</file>