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8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2784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240-45BB-82C1-E2BD88AF783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240-45BB-82C1-E2BD88AF783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240-45BB-82C1-E2BD88AF783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386928160"/>
        <c:axId val="386927768"/>
      </c:barChart>
      <c:catAx>
        <c:axId val="3869281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6927768"/>
        <c:crosses val="autoZero"/>
        <c:auto val="1"/>
        <c:lblAlgn val="ctr"/>
        <c:lblOffset val="100"/>
        <c:noMultiLvlLbl val="0"/>
      </c:catAx>
      <c:valAx>
        <c:axId val="3869277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69281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F9055CF-8DEB-4A02-949A-DE72B6AC5D37}" type="doc">
      <dgm:prSet loTypeId="urn:microsoft.com/office/officeart/2005/8/layout/hList6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82E8A29-955A-4C7C-A174-3E9DCD4DC89B}">
      <dgm:prSet phldrT="[Text]"/>
      <dgm:spPr/>
      <dgm:t>
        <a:bodyPr/>
        <a:lstStyle/>
        <a:p>
          <a:r>
            <a:rPr lang="en-US" dirty="0"/>
            <a:t>Step 1 Title</a:t>
          </a:r>
        </a:p>
      </dgm:t>
    </dgm:pt>
    <dgm:pt modelId="{BA7938E6-8DFA-40B7-B4C4-EACC6D85FC31}" type="parTrans" cxnId="{2986897A-7787-444F-B6C8-41F3823EF3C1}">
      <dgm:prSet/>
      <dgm:spPr/>
      <dgm:t>
        <a:bodyPr/>
        <a:lstStyle/>
        <a:p>
          <a:endParaRPr lang="en-US"/>
        </a:p>
      </dgm:t>
    </dgm:pt>
    <dgm:pt modelId="{C2176686-D23E-48EB-9D1B-1A1B46236638}" type="sibTrans" cxnId="{2986897A-7787-444F-B6C8-41F3823EF3C1}">
      <dgm:prSet/>
      <dgm:spPr/>
      <dgm:t>
        <a:bodyPr/>
        <a:lstStyle/>
        <a:p>
          <a:endParaRPr lang="en-US"/>
        </a:p>
      </dgm:t>
    </dgm:pt>
    <dgm:pt modelId="{23A0DE4A-FE92-496E-B335-3433CEFB74E9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68935D38-FEDC-4CD3-8002-43CB3944BEAF}" type="parTrans" cxnId="{67A03D8F-F327-4A9F-ABBC-1EB67EFD1ECB}">
      <dgm:prSet/>
      <dgm:spPr/>
      <dgm:t>
        <a:bodyPr/>
        <a:lstStyle/>
        <a:p>
          <a:endParaRPr lang="en-US"/>
        </a:p>
      </dgm:t>
    </dgm:pt>
    <dgm:pt modelId="{55DF926D-029A-4E18-95C4-77A5A37CAE40}" type="sibTrans" cxnId="{67A03D8F-F327-4A9F-ABBC-1EB67EFD1ECB}">
      <dgm:prSet/>
      <dgm:spPr/>
      <dgm:t>
        <a:bodyPr/>
        <a:lstStyle/>
        <a:p>
          <a:endParaRPr lang="en-US"/>
        </a:p>
      </dgm:t>
    </dgm:pt>
    <dgm:pt modelId="{97AFB725-9839-43BA-B026-0DD6AA03AD9C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CC01022B-5039-457F-931E-79459E3C1DC4}" type="parTrans" cxnId="{97004F90-D1DB-4A84-A8AE-504DE1F07341}">
      <dgm:prSet/>
      <dgm:spPr/>
      <dgm:t>
        <a:bodyPr/>
        <a:lstStyle/>
        <a:p>
          <a:endParaRPr lang="en-US"/>
        </a:p>
      </dgm:t>
    </dgm:pt>
    <dgm:pt modelId="{D5C26250-A06D-4B41-BC14-92648809C21F}" type="sibTrans" cxnId="{97004F90-D1DB-4A84-A8AE-504DE1F07341}">
      <dgm:prSet/>
      <dgm:spPr/>
      <dgm:t>
        <a:bodyPr/>
        <a:lstStyle/>
        <a:p>
          <a:endParaRPr lang="en-US"/>
        </a:p>
      </dgm:t>
    </dgm:pt>
    <dgm:pt modelId="{B86124A4-14C7-49C7-A342-9B2C2B94980B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B2F6F8FA-C3EE-485C-BFEC-A81570DC47D8}" type="parTrans" cxnId="{508A9F6A-C4F1-4147-A5F6-B89293B446E8}">
      <dgm:prSet/>
      <dgm:spPr/>
      <dgm:t>
        <a:bodyPr/>
        <a:lstStyle/>
        <a:p>
          <a:endParaRPr lang="en-US"/>
        </a:p>
      </dgm:t>
    </dgm:pt>
    <dgm:pt modelId="{1114C752-8188-4E63-BFFC-E4081ACE9882}" type="sibTrans" cxnId="{508A9F6A-C4F1-4147-A5F6-B89293B446E8}">
      <dgm:prSet/>
      <dgm:spPr/>
      <dgm:t>
        <a:bodyPr/>
        <a:lstStyle/>
        <a:p>
          <a:endParaRPr lang="en-US"/>
        </a:p>
      </dgm:t>
    </dgm:pt>
    <dgm:pt modelId="{A97FC57D-50D6-4D43-99C3-06D09820F122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5DD877C7-E4D9-4A68-A305-5A7689D3DBE7}" type="parTrans" cxnId="{D286A548-6BB0-4DED-9FB5-D87042DDBE0A}">
      <dgm:prSet/>
      <dgm:spPr/>
      <dgm:t>
        <a:bodyPr/>
        <a:lstStyle/>
        <a:p>
          <a:endParaRPr lang="en-US"/>
        </a:p>
      </dgm:t>
    </dgm:pt>
    <dgm:pt modelId="{C17BCABE-BEF2-4CC4-B037-B6B4866665CD}" type="sibTrans" cxnId="{D286A548-6BB0-4DED-9FB5-D87042DDBE0A}">
      <dgm:prSet/>
      <dgm:spPr/>
      <dgm:t>
        <a:bodyPr/>
        <a:lstStyle/>
        <a:p>
          <a:endParaRPr lang="en-US"/>
        </a:p>
      </dgm:t>
    </dgm:pt>
    <dgm:pt modelId="{B6E26FFC-9977-4BBC-BEC7-3D6B63754E52}">
      <dgm:prSet phldrT="[Text]"/>
      <dgm:spPr/>
      <dgm:t>
        <a:bodyPr/>
        <a:lstStyle/>
        <a:p>
          <a:r>
            <a:rPr lang="en-US" dirty="0"/>
            <a:t>Step 2 Title</a:t>
          </a:r>
        </a:p>
      </dgm:t>
    </dgm:pt>
    <dgm:pt modelId="{5CEFBD89-2F4F-4B51-A98A-0F3C86494166}" type="parTrans" cxnId="{17E73148-9C08-4999-B21E-F3C5A0E3FC0C}">
      <dgm:prSet/>
      <dgm:spPr/>
      <dgm:t>
        <a:bodyPr/>
        <a:lstStyle/>
        <a:p>
          <a:endParaRPr lang="en-US"/>
        </a:p>
      </dgm:t>
    </dgm:pt>
    <dgm:pt modelId="{48634C00-2335-4923-9072-EB7482323D9C}" type="sibTrans" cxnId="{17E73148-9C08-4999-B21E-F3C5A0E3FC0C}">
      <dgm:prSet/>
      <dgm:spPr/>
      <dgm:t>
        <a:bodyPr/>
        <a:lstStyle/>
        <a:p>
          <a:endParaRPr lang="en-US"/>
        </a:p>
      </dgm:t>
    </dgm:pt>
    <dgm:pt modelId="{CBCC21F5-552F-4D39-812E-6FCD4A366F58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4A973A1C-85F1-4969-A536-D29940229E2C}" type="parTrans" cxnId="{3C41F2E0-4620-40B4-9857-68872B278EFB}">
      <dgm:prSet/>
      <dgm:spPr/>
      <dgm:t>
        <a:bodyPr/>
        <a:lstStyle/>
        <a:p>
          <a:endParaRPr lang="en-US"/>
        </a:p>
      </dgm:t>
    </dgm:pt>
    <dgm:pt modelId="{3640B940-6901-481F-ADF7-6B77DEEED764}" type="sibTrans" cxnId="{3C41F2E0-4620-40B4-9857-68872B278EFB}">
      <dgm:prSet/>
      <dgm:spPr/>
      <dgm:t>
        <a:bodyPr/>
        <a:lstStyle/>
        <a:p>
          <a:endParaRPr lang="en-US"/>
        </a:p>
      </dgm:t>
    </dgm:pt>
    <dgm:pt modelId="{62831651-7C26-466C-BAA4-31EA8D14E47A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0F3EB6E4-07A5-4199-9C2F-8B91F53579FE}" type="parTrans" cxnId="{59DDA576-1BA9-49E8-9D1D-361FF667A19A}">
      <dgm:prSet/>
      <dgm:spPr/>
      <dgm:t>
        <a:bodyPr/>
        <a:lstStyle/>
        <a:p>
          <a:endParaRPr lang="en-US"/>
        </a:p>
      </dgm:t>
    </dgm:pt>
    <dgm:pt modelId="{0D19FA60-5F9C-420B-AD2F-A0656A7F0783}" type="sibTrans" cxnId="{59DDA576-1BA9-49E8-9D1D-361FF667A19A}">
      <dgm:prSet/>
      <dgm:spPr/>
      <dgm:t>
        <a:bodyPr/>
        <a:lstStyle/>
        <a:p>
          <a:endParaRPr lang="en-US"/>
        </a:p>
      </dgm:t>
    </dgm:pt>
    <dgm:pt modelId="{44B2544A-D122-4B95-A36C-B03D9E272B48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9EE40E78-C1B8-4A87-A668-53AD816CED24}" type="parTrans" cxnId="{F89EA6DF-D106-435E-9337-D23286A767A6}">
      <dgm:prSet/>
      <dgm:spPr/>
      <dgm:t>
        <a:bodyPr/>
        <a:lstStyle/>
        <a:p>
          <a:endParaRPr lang="en-US"/>
        </a:p>
      </dgm:t>
    </dgm:pt>
    <dgm:pt modelId="{F32DECE0-DC7F-4DCF-A10D-96A117A49197}" type="sibTrans" cxnId="{F89EA6DF-D106-435E-9337-D23286A767A6}">
      <dgm:prSet/>
      <dgm:spPr/>
      <dgm:t>
        <a:bodyPr/>
        <a:lstStyle/>
        <a:p>
          <a:endParaRPr lang="en-US"/>
        </a:p>
      </dgm:t>
    </dgm:pt>
    <dgm:pt modelId="{6D0E5D9F-7263-4526-A227-51301233F549}">
      <dgm:prSet phldrT="[Text]"/>
      <dgm:spPr/>
      <dgm:t>
        <a:bodyPr/>
        <a:lstStyle/>
        <a:p>
          <a:r>
            <a:rPr lang="en-US" dirty="0"/>
            <a:t>Step 3 Title</a:t>
          </a:r>
        </a:p>
      </dgm:t>
    </dgm:pt>
    <dgm:pt modelId="{23416D07-25F8-426C-BC65-639E6BCF4D6D}" type="parTrans" cxnId="{C8C462C6-33A3-4E8B-91FE-36DBE92F1C4A}">
      <dgm:prSet/>
      <dgm:spPr/>
      <dgm:t>
        <a:bodyPr/>
        <a:lstStyle/>
        <a:p>
          <a:endParaRPr lang="en-US"/>
        </a:p>
      </dgm:t>
    </dgm:pt>
    <dgm:pt modelId="{DE289E29-1989-4D8E-8AA6-F030105B3F13}" type="sibTrans" cxnId="{C8C462C6-33A3-4E8B-91FE-36DBE92F1C4A}">
      <dgm:prSet/>
      <dgm:spPr/>
      <dgm:t>
        <a:bodyPr/>
        <a:lstStyle/>
        <a:p>
          <a:endParaRPr lang="en-US"/>
        </a:p>
      </dgm:t>
    </dgm:pt>
    <dgm:pt modelId="{F3256203-D9D1-492A-B801-68C1A32486F0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E9A20291-2E30-4C14-BB7D-DC095A20ECB6}" type="parTrans" cxnId="{1B8E71B0-2D3A-4AB0-8843-CFDACEDC3198}">
      <dgm:prSet/>
      <dgm:spPr/>
      <dgm:t>
        <a:bodyPr/>
        <a:lstStyle/>
        <a:p>
          <a:endParaRPr lang="en-US"/>
        </a:p>
      </dgm:t>
    </dgm:pt>
    <dgm:pt modelId="{6C9440D0-8847-40C0-98BC-2B5EA5745C3A}" type="sibTrans" cxnId="{1B8E71B0-2D3A-4AB0-8843-CFDACEDC3198}">
      <dgm:prSet/>
      <dgm:spPr/>
      <dgm:t>
        <a:bodyPr/>
        <a:lstStyle/>
        <a:p>
          <a:endParaRPr lang="en-US"/>
        </a:p>
      </dgm:t>
    </dgm:pt>
    <dgm:pt modelId="{357008B7-F3FD-489F-A410-81C9A9EFE4DA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ED5EFE54-4C6D-4A88-939B-CE66C6668425}" type="parTrans" cxnId="{8910F93B-7180-4A52-9856-879D102D33F8}">
      <dgm:prSet/>
      <dgm:spPr/>
      <dgm:t>
        <a:bodyPr/>
        <a:lstStyle/>
        <a:p>
          <a:endParaRPr lang="en-US"/>
        </a:p>
      </dgm:t>
    </dgm:pt>
    <dgm:pt modelId="{87BC108C-4915-4A4B-8565-E4BD28BA3C35}" type="sibTrans" cxnId="{8910F93B-7180-4A52-9856-879D102D33F8}">
      <dgm:prSet/>
      <dgm:spPr/>
      <dgm:t>
        <a:bodyPr/>
        <a:lstStyle/>
        <a:p>
          <a:endParaRPr lang="en-US"/>
        </a:p>
      </dgm:t>
    </dgm:pt>
    <dgm:pt modelId="{E5E95E82-EF79-43CA-AA86-43B0E1CBCD3F}">
      <dgm:prSet phldrT="[Text]"/>
      <dgm:spPr/>
      <dgm:t>
        <a:bodyPr/>
        <a:lstStyle/>
        <a:p>
          <a:r>
            <a:rPr lang="en-US" dirty="0"/>
            <a:t>Step 4 Title</a:t>
          </a:r>
        </a:p>
      </dgm:t>
    </dgm:pt>
    <dgm:pt modelId="{FD76A3AE-1B6C-45A0-8E84-63160283749F}" type="parTrans" cxnId="{A76240AD-13F6-40C0-BD9B-102D5EC0AE51}">
      <dgm:prSet/>
      <dgm:spPr/>
      <dgm:t>
        <a:bodyPr/>
        <a:lstStyle/>
        <a:p>
          <a:endParaRPr lang="en-US"/>
        </a:p>
      </dgm:t>
    </dgm:pt>
    <dgm:pt modelId="{BF76010C-5523-4E13-B3E7-886DCE6AEBD4}" type="sibTrans" cxnId="{A76240AD-13F6-40C0-BD9B-102D5EC0AE51}">
      <dgm:prSet/>
      <dgm:spPr/>
      <dgm:t>
        <a:bodyPr/>
        <a:lstStyle/>
        <a:p>
          <a:endParaRPr lang="en-US"/>
        </a:p>
      </dgm:t>
    </dgm:pt>
    <dgm:pt modelId="{A81358E0-3DE7-41AD-A28C-ABB22548B1F6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262E0B94-6EA9-4797-B705-959D7B185F91}" type="parTrans" cxnId="{FB8541C0-3895-4553-A4C7-34B81A3C4A0B}">
      <dgm:prSet/>
      <dgm:spPr/>
      <dgm:t>
        <a:bodyPr/>
        <a:lstStyle/>
        <a:p>
          <a:endParaRPr lang="en-US"/>
        </a:p>
      </dgm:t>
    </dgm:pt>
    <dgm:pt modelId="{77756FBB-BF6C-4D78-803E-BCC851F1DA03}" type="sibTrans" cxnId="{FB8541C0-3895-4553-A4C7-34B81A3C4A0B}">
      <dgm:prSet/>
      <dgm:spPr/>
      <dgm:t>
        <a:bodyPr/>
        <a:lstStyle/>
        <a:p>
          <a:endParaRPr lang="en-US"/>
        </a:p>
      </dgm:t>
    </dgm:pt>
    <dgm:pt modelId="{37A7C994-CC74-44DD-8777-ED6736B35821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03F017E7-7E3C-4E2C-9CEF-B07099F38801}" type="parTrans" cxnId="{1C5CE732-A00F-4C06-A1A8-B209BC6B496D}">
      <dgm:prSet/>
      <dgm:spPr/>
      <dgm:t>
        <a:bodyPr/>
        <a:lstStyle/>
        <a:p>
          <a:endParaRPr lang="en-US"/>
        </a:p>
      </dgm:t>
    </dgm:pt>
    <dgm:pt modelId="{118572A4-3B5E-487E-8015-6A319369077F}" type="sibTrans" cxnId="{1C5CE732-A00F-4C06-A1A8-B209BC6B496D}">
      <dgm:prSet/>
      <dgm:spPr/>
      <dgm:t>
        <a:bodyPr/>
        <a:lstStyle/>
        <a:p>
          <a:endParaRPr lang="en-US"/>
        </a:p>
      </dgm:t>
    </dgm:pt>
    <dgm:pt modelId="{6F1872F4-A030-4D64-A17C-72EA1ABBD62E}" type="pres">
      <dgm:prSet presAssocID="{CF9055CF-8DEB-4A02-949A-DE72B6AC5D37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8302F07-D6A9-46A5-9807-EBF6C9F5B2DD}" type="pres">
      <dgm:prSet presAssocID="{082E8A29-955A-4C7C-A174-3E9DCD4DC89B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81DF6F-8E98-430C-9A87-14BEC6C3269E}" type="pres">
      <dgm:prSet presAssocID="{C2176686-D23E-48EB-9D1B-1A1B46236638}" presName="sibTrans" presStyleCnt="0"/>
      <dgm:spPr/>
    </dgm:pt>
    <dgm:pt modelId="{DAD9059A-916A-4916-A2A8-B42491568DD3}" type="pres">
      <dgm:prSet presAssocID="{B6E26FFC-9977-4BBC-BEC7-3D6B63754E52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9AEACD1-F8CF-4528-8379-DAA829B3790B}" type="pres">
      <dgm:prSet presAssocID="{48634C00-2335-4923-9072-EB7482323D9C}" presName="sibTrans" presStyleCnt="0"/>
      <dgm:spPr/>
    </dgm:pt>
    <dgm:pt modelId="{25A33852-3C4B-4406-8856-3A4D6201948C}" type="pres">
      <dgm:prSet presAssocID="{6D0E5D9F-7263-4526-A227-51301233F549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2EDDC3-60FD-463F-A6DB-A597D604B642}" type="pres">
      <dgm:prSet presAssocID="{DE289E29-1989-4D8E-8AA6-F030105B3F13}" presName="sibTrans" presStyleCnt="0"/>
      <dgm:spPr/>
    </dgm:pt>
    <dgm:pt modelId="{86146B22-5360-4D1B-AC91-3378F10134EE}" type="pres">
      <dgm:prSet presAssocID="{E5E95E82-EF79-43CA-AA86-43B0E1CBCD3F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B9593D8-0118-451B-8B48-CC6C91B73C1B}" type="presOf" srcId="{B86124A4-14C7-49C7-A342-9B2C2B94980B}" destId="{98302F07-D6A9-46A5-9807-EBF6C9F5B2DD}" srcOrd="0" destOrd="3" presId="urn:microsoft.com/office/officeart/2005/8/layout/hList6"/>
    <dgm:cxn modelId="{1B8E71B0-2D3A-4AB0-8843-CFDACEDC3198}" srcId="{6D0E5D9F-7263-4526-A227-51301233F549}" destId="{F3256203-D9D1-492A-B801-68C1A32486F0}" srcOrd="0" destOrd="0" parTransId="{E9A20291-2E30-4C14-BB7D-DC095A20ECB6}" sibTransId="{6C9440D0-8847-40C0-98BC-2B5EA5745C3A}"/>
    <dgm:cxn modelId="{508A9F6A-C4F1-4147-A5F6-B89293B446E8}" srcId="{082E8A29-955A-4C7C-A174-3E9DCD4DC89B}" destId="{B86124A4-14C7-49C7-A342-9B2C2B94980B}" srcOrd="2" destOrd="0" parTransId="{B2F6F8FA-C3EE-485C-BFEC-A81570DC47D8}" sibTransId="{1114C752-8188-4E63-BFFC-E4081ACE9882}"/>
    <dgm:cxn modelId="{F89EA6DF-D106-435E-9337-D23286A767A6}" srcId="{B6E26FFC-9977-4BBC-BEC7-3D6B63754E52}" destId="{44B2544A-D122-4B95-A36C-B03D9E272B48}" srcOrd="2" destOrd="0" parTransId="{9EE40E78-C1B8-4A87-A668-53AD816CED24}" sibTransId="{F32DECE0-DC7F-4DCF-A10D-96A117A49197}"/>
    <dgm:cxn modelId="{3B50A2DD-8777-42C9-93E1-40A37E404C87}" type="presOf" srcId="{44B2544A-D122-4B95-A36C-B03D9E272B48}" destId="{DAD9059A-916A-4916-A2A8-B42491568DD3}" srcOrd="0" destOrd="3" presId="urn:microsoft.com/office/officeart/2005/8/layout/hList6"/>
    <dgm:cxn modelId="{C8C462C6-33A3-4E8B-91FE-36DBE92F1C4A}" srcId="{CF9055CF-8DEB-4A02-949A-DE72B6AC5D37}" destId="{6D0E5D9F-7263-4526-A227-51301233F549}" srcOrd="2" destOrd="0" parTransId="{23416D07-25F8-426C-BC65-639E6BCF4D6D}" sibTransId="{DE289E29-1989-4D8E-8AA6-F030105B3F13}"/>
    <dgm:cxn modelId="{59DDA576-1BA9-49E8-9D1D-361FF667A19A}" srcId="{B6E26FFC-9977-4BBC-BEC7-3D6B63754E52}" destId="{62831651-7C26-466C-BAA4-31EA8D14E47A}" srcOrd="1" destOrd="0" parTransId="{0F3EB6E4-07A5-4199-9C2F-8B91F53579FE}" sibTransId="{0D19FA60-5F9C-420B-AD2F-A0656A7F0783}"/>
    <dgm:cxn modelId="{A76240AD-13F6-40C0-BD9B-102D5EC0AE51}" srcId="{CF9055CF-8DEB-4A02-949A-DE72B6AC5D37}" destId="{E5E95E82-EF79-43CA-AA86-43B0E1CBCD3F}" srcOrd="3" destOrd="0" parTransId="{FD76A3AE-1B6C-45A0-8E84-63160283749F}" sibTransId="{BF76010C-5523-4E13-B3E7-886DCE6AEBD4}"/>
    <dgm:cxn modelId="{FB8541C0-3895-4553-A4C7-34B81A3C4A0B}" srcId="{E5E95E82-EF79-43CA-AA86-43B0E1CBCD3F}" destId="{A81358E0-3DE7-41AD-A28C-ABB22548B1F6}" srcOrd="0" destOrd="0" parTransId="{262E0B94-6EA9-4797-B705-959D7B185F91}" sibTransId="{77756FBB-BF6C-4D78-803E-BCC851F1DA03}"/>
    <dgm:cxn modelId="{CC1A92EB-2672-4443-858D-BCA16F76F740}" type="presOf" srcId="{F3256203-D9D1-492A-B801-68C1A32486F0}" destId="{25A33852-3C4B-4406-8856-3A4D6201948C}" srcOrd="0" destOrd="1" presId="urn:microsoft.com/office/officeart/2005/8/layout/hList6"/>
    <dgm:cxn modelId="{2FA258D4-5B38-426D-B0D7-CD8F217A1137}" type="presOf" srcId="{E5E95E82-EF79-43CA-AA86-43B0E1CBCD3F}" destId="{86146B22-5360-4D1B-AC91-3378F10134EE}" srcOrd="0" destOrd="0" presId="urn:microsoft.com/office/officeart/2005/8/layout/hList6"/>
    <dgm:cxn modelId="{F4F3BD4C-7DE7-449F-8ECF-B43B2B86F2EB}" type="presOf" srcId="{CBCC21F5-552F-4D39-812E-6FCD4A366F58}" destId="{DAD9059A-916A-4916-A2A8-B42491568DD3}" srcOrd="0" destOrd="1" presId="urn:microsoft.com/office/officeart/2005/8/layout/hList6"/>
    <dgm:cxn modelId="{67A03D8F-F327-4A9F-ABBC-1EB67EFD1ECB}" srcId="{082E8A29-955A-4C7C-A174-3E9DCD4DC89B}" destId="{23A0DE4A-FE92-496E-B335-3433CEFB74E9}" srcOrd="0" destOrd="0" parTransId="{68935D38-FEDC-4CD3-8002-43CB3944BEAF}" sibTransId="{55DF926D-029A-4E18-95C4-77A5A37CAE40}"/>
    <dgm:cxn modelId="{ECB535CD-5106-41E2-A5E6-D382C3792033}" type="presOf" srcId="{357008B7-F3FD-489F-A410-81C9A9EFE4DA}" destId="{25A33852-3C4B-4406-8856-3A4D6201948C}" srcOrd="0" destOrd="2" presId="urn:microsoft.com/office/officeart/2005/8/layout/hList6"/>
    <dgm:cxn modelId="{AB981D0D-0AD5-4DD6-BA19-D4E75ECF1C7D}" type="presOf" srcId="{A97FC57D-50D6-4D43-99C3-06D09820F122}" destId="{98302F07-D6A9-46A5-9807-EBF6C9F5B2DD}" srcOrd="0" destOrd="4" presId="urn:microsoft.com/office/officeart/2005/8/layout/hList6"/>
    <dgm:cxn modelId="{2986897A-7787-444F-B6C8-41F3823EF3C1}" srcId="{CF9055CF-8DEB-4A02-949A-DE72B6AC5D37}" destId="{082E8A29-955A-4C7C-A174-3E9DCD4DC89B}" srcOrd="0" destOrd="0" parTransId="{BA7938E6-8DFA-40B7-B4C4-EACC6D85FC31}" sibTransId="{C2176686-D23E-48EB-9D1B-1A1B46236638}"/>
    <dgm:cxn modelId="{5351B217-259B-4E6A-85F5-2E408BEB0764}" type="presOf" srcId="{082E8A29-955A-4C7C-A174-3E9DCD4DC89B}" destId="{98302F07-D6A9-46A5-9807-EBF6C9F5B2DD}" srcOrd="0" destOrd="0" presId="urn:microsoft.com/office/officeart/2005/8/layout/hList6"/>
    <dgm:cxn modelId="{9CB4B27D-95A7-458D-A9CA-7754788DD095}" type="presOf" srcId="{62831651-7C26-466C-BAA4-31EA8D14E47A}" destId="{DAD9059A-916A-4916-A2A8-B42491568DD3}" srcOrd="0" destOrd="2" presId="urn:microsoft.com/office/officeart/2005/8/layout/hList6"/>
    <dgm:cxn modelId="{0676BA07-1135-49D0-993A-27A9F99FC0CD}" type="presOf" srcId="{B6E26FFC-9977-4BBC-BEC7-3D6B63754E52}" destId="{DAD9059A-916A-4916-A2A8-B42491568DD3}" srcOrd="0" destOrd="0" presId="urn:microsoft.com/office/officeart/2005/8/layout/hList6"/>
    <dgm:cxn modelId="{D286A548-6BB0-4DED-9FB5-D87042DDBE0A}" srcId="{082E8A29-955A-4C7C-A174-3E9DCD4DC89B}" destId="{A97FC57D-50D6-4D43-99C3-06D09820F122}" srcOrd="3" destOrd="0" parTransId="{5DD877C7-E4D9-4A68-A305-5A7689D3DBE7}" sibTransId="{C17BCABE-BEF2-4CC4-B037-B6B4866665CD}"/>
    <dgm:cxn modelId="{DC53BA63-76BA-413A-ACCE-B7609C3FDC8E}" type="presOf" srcId="{A81358E0-3DE7-41AD-A28C-ABB22548B1F6}" destId="{86146B22-5360-4D1B-AC91-3378F10134EE}" srcOrd="0" destOrd="1" presId="urn:microsoft.com/office/officeart/2005/8/layout/hList6"/>
    <dgm:cxn modelId="{C06DA1C3-D38F-43B1-B24E-E80592CC29EC}" type="presOf" srcId="{23A0DE4A-FE92-496E-B335-3433CEFB74E9}" destId="{98302F07-D6A9-46A5-9807-EBF6C9F5B2DD}" srcOrd="0" destOrd="1" presId="urn:microsoft.com/office/officeart/2005/8/layout/hList6"/>
    <dgm:cxn modelId="{24179AE2-AA7E-4702-A358-E95F80152CCA}" type="presOf" srcId="{CF9055CF-8DEB-4A02-949A-DE72B6AC5D37}" destId="{6F1872F4-A030-4D64-A17C-72EA1ABBD62E}" srcOrd="0" destOrd="0" presId="urn:microsoft.com/office/officeart/2005/8/layout/hList6"/>
    <dgm:cxn modelId="{729DA21F-0A99-4CC3-ACFF-2A00EDCAA358}" type="presOf" srcId="{37A7C994-CC74-44DD-8777-ED6736B35821}" destId="{86146B22-5360-4D1B-AC91-3378F10134EE}" srcOrd="0" destOrd="2" presId="urn:microsoft.com/office/officeart/2005/8/layout/hList6"/>
    <dgm:cxn modelId="{97004F90-D1DB-4A84-A8AE-504DE1F07341}" srcId="{082E8A29-955A-4C7C-A174-3E9DCD4DC89B}" destId="{97AFB725-9839-43BA-B026-0DD6AA03AD9C}" srcOrd="1" destOrd="0" parTransId="{CC01022B-5039-457F-931E-79459E3C1DC4}" sibTransId="{D5C26250-A06D-4B41-BC14-92648809C21F}"/>
    <dgm:cxn modelId="{17E73148-9C08-4999-B21E-F3C5A0E3FC0C}" srcId="{CF9055CF-8DEB-4A02-949A-DE72B6AC5D37}" destId="{B6E26FFC-9977-4BBC-BEC7-3D6B63754E52}" srcOrd="1" destOrd="0" parTransId="{5CEFBD89-2F4F-4B51-A98A-0F3C86494166}" sibTransId="{48634C00-2335-4923-9072-EB7482323D9C}"/>
    <dgm:cxn modelId="{1C5CE732-A00F-4C06-A1A8-B209BC6B496D}" srcId="{E5E95E82-EF79-43CA-AA86-43B0E1CBCD3F}" destId="{37A7C994-CC74-44DD-8777-ED6736B35821}" srcOrd="1" destOrd="0" parTransId="{03F017E7-7E3C-4E2C-9CEF-B07099F38801}" sibTransId="{118572A4-3B5E-487E-8015-6A319369077F}"/>
    <dgm:cxn modelId="{8910F93B-7180-4A52-9856-879D102D33F8}" srcId="{6D0E5D9F-7263-4526-A227-51301233F549}" destId="{357008B7-F3FD-489F-A410-81C9A9EFE4DA}" srcOrd="1" destOrd="0" parTransId="{ED5EFE54-4C6D-4A88-939B-CE66C6668425}" sibTransId="{87BC108C-4915-4A4B-8565-E4BD28BA3C35}"/>
    <dgm:cxn modelId="{3C41F2E0-4620-40B4-9857-68872B278EFB}" srcId="{B6E26FFC-9977-4BBC-BEC7-3D6B63754E52}" destId="{CBCC21F5-552F-4D39-812E-6FCD4A366F58}" srcOrd="0" destOrd="0" parTransId="{4A973A1C-85F1-4969-A536-D29940229E2C}" sibTransId="{3640B940-6901-481F-ADF7-6B77DEEED764}"/>
    <dgm:cxn modelId="{77BD0D2D-7C4E-49B3-9A72-0FD33F32D294}" type="presOf" srcId="{6D0E5D9F-7263-4526-A227-51301233F549}" destId="{25A33852-3C4B-4406-8856-3A4D6201948C}" srcOrd="0" destOrd="0" presId="urn:microsoft.com/office/officeart/2005/8/layout/hList6"/>
    <dgm:cxn modelId="{3AE2742D-7673-4553-BCDD-292AE3B4BC50}" type="presOf" srcId="{97AFB725-9839-43BA-B026-0DD6AA03AD9C}" destId="{98302F07-D6A9-46A5-9807-EBF6C9F5B2DD}" srcOrd="0" destOrd="2" presId="urn:microsoft.com/office/officeart/2005/8/layout/hList6"/>
    <dgm:cxn modelId="{D4055BC1-25B1-4CD1-BF08-20C154FADF73}" type="presParOf" srcId="{6F1872F4-A030-4D64-A17C-72EA1ABBD62E}" destId="{98302F07-D6A9-46A5-9807-EBF6C9F5B2DD}" srcOrd="0" destOrd="0" presId="urn:microsoft.com/office/officeart/2005/8/layout/hList6"/>
    <dgm:cxn modelId="{584E2F3E-994B-49B2-AD46-0E8D6E4A468B}" type="presParOf" srcId="{6F1872F4-A030-4D64-A17C-72EA1ABBD62E}" destId="{6681DF6F-8E98-430C-9A87-14BEC6C3269E}" srcOrd="1" destOrd="0" presId="urn:microsoft.com/office/officeart/2005/8/layout/hList6"/>
    <dgm:cxn modelId="{FD54A181-98DF-439C-9CA4-93CD1333DEC4}" type="presParOf" srcId="{6F1872F4-A030-4D64-A17C-72EA1ABBD62E}" destId="{DAD9059A-916A-4916-A2A8-B42491568DD3}" srcOrd="2" destOrd="0" presId="urn:microsoft.com/office/officeart/2005/8/layout/hList6"/>
    <dgm:cxn modelId="{B910F504-589D-4168-B820-FECB0EF26955}" type="presParOf" srcId="{6F1872F4-A030-4D64-A17C-72EA1ABBD62E}" destId="{39AEACD1-F8CF-4528-8379-DAA829B3790B}" srcOrd="3" destOrd="0" presId="urn:microsoft.com/office/officeart/2005/8/layout/hList6"/>
    <dgm:cxn modelId="{AEDC4C6E-DC7C-4364-8563-E748313EFA17}" type="presParOf" srcId="{6F1872F4-A030-4D64-A17C-72EA1ABBD62E}" destId="{25A33852-3C4B-4406-8856-3A4D6201948C}" srcOrd="4" destOrd="0" presId="urn:microsoft.com/office/officeart/2005/8/layout/hList6"/>
    <dgm:cxn modelId="{CBF7D188-2B16-4153-AEAE-C484C833188A}" type="presParOf" srcId="{6F1872F4-A030-4D64-A17C-72EA1ABBD62E}" destId="{562EDDC3-60FD-463F-A6DB-A597D604B642}" srcOrd="5" destOrd="0" presId="urn:microsoft.com/office/officeart/2005/8/layout/hList6"/>
    <dgm:cxn modelId="{A7220034-7FD2-4082-91F9-5EDDE0F524D0}" type="presParOf" srcId="{6F1872F4-A030-4D64-A17C-72EA1ABBD62E}" destId="{86146B22-5360-4D1B-AC91-3378F10134EE}" srcOrd="6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302F07-D6A9-46A5-9807-EBF6C9F5B2DD}">
      <dsp:nvSpPr>
        <dsp:cNvPr id="0" name=""/>
        <dsp:cNvSpPr/>
      </dsp:nvSpPr>
      <dsp:spPr>
        <a:xfrm rot="16200000">
          <a:off x="-851716" y="854037"/>
          <a:ext cx="3986213" cy="2278137"/>
        </a:xfrm>
        <a:prstGeom prst="flowChartManualOperati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5100" tIns="0" rIns="162719" bIns="0" numCol="1" spcCol="1270" anchor="t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/>
            <a:t>Step 1 Title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/>
            <a:t>Task description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/>
            <a:t>Task description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/>
            <a:t>Task description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/>
            <a:t>Task description</a:t>
          </a:r>
        </a:p>
      </dsp:txBody>
      <dsp:txXfrm rot="5400000">
        <a:off x="2322" y="797242"/>
        <a:ext cx="2278137" cy="2391727"/>
      </dsp:txXfrm>
    </dsp:sp>
    <dsp:sp modelId="{DAD9059A-916A-4916-A2A8-B42491568DD3}">
      <dsp:nvSpPr>
        <dsp:cNvPr id="0" name=""/>
        <dsp:cNvSpPr/>
      </dsp:nvSpPr>
      <dsp:spPr>
        <a:xfrm rot="16200000">
          <a:off x="1597281" y="854037"/>
          <a:ext cx="3986213" cy="2278137"/>
        </a:xfrm>
        <a:prstGeom prst="flowChartManualOperati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5100" tIns="0" rIns="162719" bIns="0" numCol="1" spcCol="1270" anchor="t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/>
            <a:t>Step 2 Title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/>
            <a:t>Task description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/>
            <a:t>Task description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/>
            <a:t>Task description</a:t>
          </a:r>
        </a:p>
      </dsp:txBody>
      <dsp:txXfrm rot="5400000">
        <a:off x="2451319" y="797242"/>
        <a:ext cx="2278137" cy="2391727"/>
      </dsp:txXfrm>
    </dsp:sp>
    <dsp:sp modelId="{25A33852-3C4B-4406-8856-3A4D6201948C}">
      <dsp:nvSpPr>
        <dsp:cNvPr id="0" name=""/>
        <dsp:cNvSpPr/>
      </dsp:nvSpPr>
      <dsp:spPr>
        <a:xfrm rot="16200000">
          <a:off x="4046280" y="854037"/>
          <a:ext cx="3986213" cy="2278137"/>
        </a:xfrm>
        <a:prstGeom prst="flowChartManualOperati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5100" tIns="0" rIns="162719" bIns="0" numCol="1" spcCol="1270" anchor="t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/>
            <a:t>Step 3 Title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/>
            <a:t>Task description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/>
            <a:t>Task description</a:t>
          </a:r>
        </a:p>
      </dsp:txBody>
      <dsp:txXfrm rot="5400000">
        <a:off x="4900318" y="797242"/>
        <a:ext cx="2278137" cy="2391727"/>
      </dsp:txXfrm>
    </dsp:sp>
    <dsp:sp modelId="{86146B22-5360-4D1B-AC91-3378F10134EE}">
      <dsp:nvSpPr>
        <dsp:cNvPr id="0" name=""/>
        <dsp:cNvSpPr/>
      </dsp:nvSpPr>
      <dsp:spPr>
        <a:xfrm rot="16200000">
          <a:off x="6495278" y="854037"/>
          <a:ext cx="3986213" cy="2278137"/>
        </a:xfrm>
        <a:prstGeom prst="flowChartManualOperati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5100" tIns="0" rIns="162719" bIns="0" numCol="1" spcCol="1270" anchor="t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/>
            <a:t>Step 4 Title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/>
            <a:t>Task description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/>
            <a:t>Task description</a:t>
          </a:r>
        </a:p>
      </dsp:txBody>
      <dsp:txXfrm rot="5400000">
        <a:off x="7349316" y="797242"/>
        <a:ext cx="2278137" cy="23917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EBDA6D-DC69-4DCE-BAF7-6763517D3376}" type="datetimeFigureOut">
              <a:rPr lang="en-US"/>
              <a:t>11/13/2017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977E94-A6AB-4E02-8E43-E89F9CF4757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542583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7F6C43-988E-4257-9A1C-C162EF036D58}" type="datetimeFigureOut">
              <a:rPr lang="en-US"/>
              <a:t>11/13/2017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D491D0-8E1B-49C7-849B-A28568D9449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263258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inv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832533" y="1371600"/>
            <a:ext cx="9359467" cy="2971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2832533" y="4462272"/>
            <a:ext cx="9359467" cy="10332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">
          <a:xfrm>
            <a:off x="3175199" y="1943842"/>
            <a:ext cx="8500062" cy="2387600"/>
          </a:xfrm>
        </p:spPr>
        <p:txBody>
          <a:bodyPr anchor="b"/>
          <a:lstStyle>
            <a:lvl1pPr algn="l">
              <a:lnSpc>
                <a:spcPct val="90000"/>
              </a:lnSpc>
              <a:defRPr sz="6000" b="1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75199" y="4538659"/>
            <a:ext cx="8500062" cy="865321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CCFE9AC-F15C-4FA0-A6F1-298829FA691D}" type="datetimeFigureOut">
              <a:rPr lang="en-US" smtClean="0"/>
              <a:pPr/>
              <a:t>11/13/2017</a:t>
            </a:fld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D266BE7-899D-4075-917F-DBDE33B6B6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549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11/13/2017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64405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 rot="5400000">
            <a:off x="8267671" y="3370131"/>
            <a:ext cx="6858000" cy="1188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 rot="5400000">
            <a:off x="7523375" y="2743540"/>
            <a:ext cx="6857433" cy="1371487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66348" y="462249"/>
            <a:ext cx="1370886" cy="571471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8199" y="462249"/>
            <a:ext cx="9693088" cy="571471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78199" y="6356350"/>
            <a:ext cx="1971947" cy="365125"/>
          </a:xfrm>
        </p:spPr>
        <p:txBody>
          <a:bodyPr/>
          <a:lstStyle/>
          <a:p>
            <a:fld id="{2CCFE9AC-F15C-4FA0-A6F1-298829FA691D}" type="datetimeFigureOut">
              <a:rPr lang="en-US"/>
              <a:t>11/13/2017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82374" y="6356350"/>
            <a:ext cx="5687786" cy="365125"/>
          </a:xfrm>
        </p:spPr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02389" y="6356350"/>
            <a:ext cx="1968898" cy="365125"/>
          </a:xfrm>
        </p:spPr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29411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11/13/2017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413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 bwMode="inv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502152" y="-20637"/>
            <a:ext cx="7315200" cy="434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3502152" y="4462272"/>
            <a:ext cx="7315200" cy="17190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3838015" y="658346"/>
            <a:ext cx="6597464" cy="3664417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5000" b="1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38014" y="4589463"/>
            <a:ext cx="6597465" cy="1500187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CCFE9AC-F15C-4FA0-A6F1-298829FA691D}" type="datetimeFigureOut">
              <a:rPr lang="en-US" smtClean="0"/>
              <a:pPr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D266BE7-899D-4075-917F-DBDE33B6B6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452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80160" y="2194560"/>
            <a:ext cx="4489704" cy="398678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5368" y="2194560"/>
            <a:ext cx="4493424" cy="398678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11/13/2017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01040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0160" y="1828456"/>
            <a:ext cx="4489704" cy="83069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80160" y="2743194"/>
            <a:ext cx="4489704" cy="343376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9088" y="1828456"/>
            <a:ext cx="4489704" cy="83069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9088" y="2743194"/>
            <a:ext cx="4489704" cy="343376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11/13/2017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61286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11/13/2017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41611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11/13/2017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30296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>
            <a:lvl1pPr>
              <a:defRPr sz="30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2"/>
          <p:cNvSpPr>
            <a:spLocks noGrp="1"/>
          </p:cNvSpPr>
          <p:nvPr>
            <p:ph type="body" sz="half" idx="2"/>
          </p:nvPr>
        </p:nvSpPr>
        <p:spPr>
          <a:xfrm>
            <a:off x="1291818" y="2465294"/>
            <a:ext cx="3834874" cy="3711669"/>
          </a:xfrm>
        </p:spPr>
        <p:txBody>
          <a:bodyPr>
            <a:normAutofit/>
          </a:bodyPr>
          <a:lstStyle>
            <a:lvl1pPr marL="0" indent="0">
              <a:spcBef>
                <a:spcPts val="1500"/>
              </a:spcBef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Content Placeholder 3"/>
          <p:cNvSpPr>
            <a:spLocks noGrp="1"/>
          </p:cNvSpPr>
          <p:nvPr>
            <p:ph idx="1"/>
          </p:nvPr>
        </p:nvSpPr>
        <p:spPr>
          <a:xfrm>
            <a:off x="5518897" y="2465294"/>
            <a:ext cx="5174504" cy="3711669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11/13/2017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14742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>
            <a:lvl1pPr>
              <a:defRPr sz="30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1819" y="2465293"/>
            <a:ext cx="3834874" cy="3711669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518896" y="1828456"/>
            <a:ext cx="5389895" cy="5029544"/>
          </a:xfrm>
        </p:spPr>
        <p:txBody>
          <a:bodyPr tIns="13716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11/13/2017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61366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347472"/>
            <a:ext cx="12188952" cy="1188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0" y="457200"/>
            <a:ext cx="12188952" cy="1371257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1280160" y="466343"/>
            <a:ext cx="9628632" cy="13621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0160" y="2190749"/>
            <a:ext cx="9628632" cy="39862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80160" y="6356350"/>
            <a:ext cx="19719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/>
                </a:solidFill>
              </a:defRPr>
            </a:lvl1pPr>
          </a:lstStyle>
          <a:p>
            <a:fld id="{2CCFE9AC-F15C-4FA0-A6F1-298829FA691D}" type="datetimeFigureOut">
              <a:rPr lang="en-US" smtClean="0"/>
              <a:pPr/>
              <a:t>11/13/2017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52107" y="6356350"/>
            <a:ext cx="56877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39894" y="6356350"/>
            <a:ext cx="19688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/>
                </a:solidFill>
              </a:defRPr>
            </a:lvl1pPr>
          </a:lstStyle>
          <a:p>
            <a:fld id="{BD266BE7-899D-4075-917F-DBDE33B6B6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921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30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500"/>
        </a:spcBef>
        <a:buFont typeface="Wingdings" panose="05000000000000000000" pitchFamily="2" charset="2"/>
        <a:buChar char="§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3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3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47702" y="1943842"/>
            <a:ext cx="9344297" cy="2387600"/>
          </a:xfrm>
        </p:spPr>
        <p:txBody>
          <a:bodyPr/>
          <a:lstStyle/>
          <a:p>
            <a:r>
              <a:rPr lang="en-US" dirty="0" smtClean="0"/>
              <a:t>Student Attendance Tracker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Team B – Code Green – Sirisha Vanamali, </a:t>
            </a:r>
            <a:r>
              <a:rPr lang="en-US" dirty="0" err="1" smtClean="0"/>
              <a:t>Vamsi</a:t>
            </a:r>
            <a:r>
              <a:rPr lang="en-US" dirty="0" smtClean="0"/>
              <a:t> </a:t>
            </a:r>
            <a:r>
              <a:rPr lang="en-US" dirty="0" err="1" smtClean="0"/>
              <a:t>Devalla</a:t>
            </a:r>
            <a:r>
              <a:rPr lang="en-US" dirty="0" smtClean="0"/>
              <a:t>, </a:t>
            </a:r>
            <a:r>
              <a:rPr lang="en-US" dirty="0" err="1" smtClean="0"/>
              <a:t>Rohith</a:t>
            </a:r>
            <a:r>
              <a:rPr lang="en-US" dirty="0" smtClean="0"/>
              <a:t> Sadhu, </a:t>
            </a:r>
            <a:r>
              <a:rPr lang="en-US" dirty="0" err="1" smtClean="0"/>
              <a:t>Sairam</a:t>
            </a:r>
            <a:r>
              <a:rPr lang="en-US" dirty="0" smtClean="0"/>
              <a:t> </a:t>
            </a:r>
            <a:r>
              <a:rPr lang="en-US" dirty="0" err="1" smtClean="0"/>
              <a:t>Mamidala</a:t>
            </a:r>
            <a:r>
              <a:rPr lang="en-US" dirty="0" smtClean="0"/>
              <a:t>, </a:t>
            </a:r>
            <a:r>
              <a:rPr lang="en-US" dirty="0" err="1" smtClean="0"/>
              <a:t>Vipul</a:t>
            </a:r>
            <a:r>
              <a:rPr lang="en-US" dirty="0" smtClean="0"/>
              <a:t> Reddy, Shankar Rao.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698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- 4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430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- 5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3734198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Problem Statement</a:t>
            </a:r>
          </a:p>
          <a:p>
            <a:r>
              <a:rPr lang="en-US" dirty="0" smtClean="0"/>
              <a:t>Requirements Analysis</a:t>
            </a:r>
          </a:p>
          <a:p>
            <a:r>
              <a:rPr lang="en-US" dirty="0"/>
              <a:t>Challenges </a:t>
            </a:r>
            <a:r>
              <a:rPr lang="en-US" dirty="0" smtClean="0"/>
              <a:t>and Changes</a:t>
            </a:r>
            <a:endParaRPr lang="en-US" dirty="0"/>
          </a:p>
          <a:p>
            <a:r>
              <a:rPr lang="en-US" dirty="0" smtClean="0"/>
              <a:t>Iteration Plan</a:t>
            </a:r>
          </a:p>
          <a:p>
            <a:r>
              <a:rPr lang="en-US" dirty="0" smtClean="0"/>
              <a:t>Data Flow.</a:t>
            </a:r>
          </a:p>
          <a:p>
            <a:r>
              <a:rPr lang="en-US" dirty="0" smtClean="0"/>
              <a:t>Testing process.</a:t>
            </a:r>
          </a:p>
          <a:p>
            <a:r>
              <a:rPr lang="en-US" dirty="0" smtClean="0"/>
              <a:t>Bugs and their impact.</a:t>
            </a:r>
          </a:p>
          <a:p>
            <a:r>
              <a:rPr lang="en-US"/>
              <a:t>Status </a:t>
            </a:r>
            <a:endParaRPr lang="en-US" dirty="0" smtClean="0"/>
          </a:p>
          <a:p>
            <a:r>
              <a:rPr lang="en-US" dirty="0" smtClean="0"/>
              <a:t>Experience so far.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355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 and Content Layout with Chart</a:t>
            </a:r>
            <a:endParaRPr lang="en-US" dirty="0"/>
          </a:p>
        </p:txBody>
      </p:sp>
      <p:graphicFrame>
        <p:nvGraphicFramePr>
          <p:cNvPr id="9" name="Content Placeholder 2" descr="Clustered column chart showing the values of 3 series for 4 categories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5816718"/>
              </p:ext>
            </p:extLst>
          </p:nvPr>
        </p:nvGraphicFramePr>
        <p:xfrm>
          <a:off x="1279525" y="2190750"/>
          <a:ext cx="9629775" cy="39862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4825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Two Content Layout with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/>
              <a:t>First bullet point here</a:t>
            </a:r>
          </a:p>
          <a:p>
            <a:r>
              <a:rPr lang="en-US"/>
              <a:t>Second bullet point here</a:t>
            </a:r>
          </a:p>
          <a:p>
            <a:r>
              <a:rPr lang="en-US"/>
              <a:t>Third bullet point here</a:t>
            </a:r>
          </a:p>
        </p:txBody>
      </p:sp>
      <p:graphicFrame>
        <p:nvGraphicFramePr>
          <p:cNvPr id="12" name="Content Placeholder 3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75319095"/>
              </p:ext>
            </p:extLst>
          </p:nvPr>
        </p:nvGraphicFramePr>
        <p:xfrm>
          <a:off x="6415088" y="2193925"/>
          <a:ext cx="4494213" cy="1896224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4980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80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980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4056"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  <a:endParaRPr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/>
                        <a:t>Group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/>
                        <a:t>Group 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4056">
                <a:tc>
                  <a:txBody>
                    <a:bodyPr/>
                    <a:lstStyle/>
                    <a:p>
                      <a:r>
                        <a:rPr/>
                        <a:t>Class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/>
                        <a:t>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/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4056">
                <a:tc>
                  <a:txBody>
                    <a:bodyPr/>
                    <a:lstStyle/>
                    <a:p>
                      <a:r>
                        <a:rPr/>
                        <a:t>Class</a:t>
                      </a:r>
                      <a:r>
                        <a:rPr baseline="0"/>
                        <a:t> 2</a:t>
                      </a:r>
                      <a:endParaRPr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/>
                        <a:t>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/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4056">
                <a:tc>
                  <a:txBody>
                    <a:bodyPr/>
                    <a:lstStyle/>
                    <a:p>
                      <a:r>
                        <a:rPr/>
                        <a:t>Class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/>
                        <a:t>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/>
                        <a:t>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0705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 and Content Layout with SmartArt</a:t>
            </a:r>
            <a:endParaRPr lang="en-US" dirty="0"/>
          </a:p>
        </p:txBody>
      </p:sp>
      <p:graphicFrame>
        <p:nvGraphicFramePr>
          <p:cNvPr id="8" name="Content Placeholder 2" descr="Trapezoid list showing 4 groups arranged from left to right with task descriptions under each group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0888379"/>
              </p:ext>
            </p:extLst>
          </p:nvPr>
        </p:nvGraphicFramePr>
        <p:xfrm>
          <a:off x="1279525" y="2190750"/>
          <a:ext cx="9629775" cy="39862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49699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- 1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797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304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- 3</a:t>
            </a:r>
          </a:p>
        </p:txBody>
      </p:sp>
    </p:spTree>
    <p:extLst>
      <p:ext uri="{BB962C8B-B14F-4D97-AF65-F5344CB8AC3E}">
        <p14:creationId xmlns:p14="http://schemas.microsoft.com/office/powerpoint/2010/main" val="2902466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50644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Educational subjects 16x9">
  <a:themeElements>
    <a:clrScheme name="Education">
      <a:dk1>
        <a:srgbClr val="3C4743"/>
      </a:dk1>
      <a:lt1>
        <a:srgbClr val="E5E6DA"/>
      </a:lt1>
      <a:dk2>
        <a:srgbClr val="000000"/>
      </a:dk2>
      <a:lt2>
        <a:srgbClr val="FFFFFF"/>
      </a:lt2>
      <a:accent1>
        <a:srgbClr val="DDC237"/>
      </a:accent1>
      <a:accent2>
        <a:srgbClr val="94A43E"/>
      </a:accent2>
      <a:accent3>
        <a:srgbClr val="6488A3"/>
      </a:accent3>
      <a:accent4>
        <a:srgbClr val="926E8F"/>
      </a:accent4>
      <a:accent5>
        <a:srgbClr val="96A1AA"/>
      </a:accent5>
      <a:accent6>
        <a:srgbClr val="A99E8A"/>
      </a:accent6>
      <a:hlink>
        <a:srgbClr val="6488A3"/>
      </a:hlink>
      <a:folHlink>
        <a:srgbClr val="926E8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0001127.potx" id="{6B18C398-4F76-4BDC-B8A4-D02A96E0AA82}" vid="{FBF1AC64-E511-41D2-AA23-0E693E79CD77}"/>
    </a:ext>
  </a:extLst>
</a:theme>
</file>

<file path=ppt/theme/theme2.xml><?xml version="1.0" encoding="utf-8"?>
<a:theme xmlns:a="http://schemas.openxmlformats.org/drawingml/2006/main" name="Office Theme">
  <a:themeElements>
    <a:clrScheme name="Education">
      <a:dk1>
        <a:srgbClr val="3C4743"/>
      </a:dk1>
      <a:lt1>
        <a:srgbClr val="E5E6DA"/>
      </a:lt1>
      <a:dk2>
        <a:srgbClr val="000000"/>
      </a:dk2>
      <a:lt2>
        <a:srgbClr val="FFFFFF"/>
      </a:lt2>
      <a:accent1>
        <a:srgbClr val="DDC237"/>
      </a:accent1>
      <a:accent2>
        <a:srgbClr val="94A43E"/>
      </a:accent2>
      <a:accent3>
        <a:srgbClr val="6488A3"/>
      </a:accent3>
      <a:accent4>
        <a:srgbClr val="926E8F"/>
      </a:accent4>
      <a:accent5>
        <a:srgbClr val="96A1AA"/>
      </a:accent5>
      <a:accent6>
        <a:srgbClr val="A99E8A"/>
      </a:accent6>
      <a:hlink>
        <a:srgbClr val="6488A3"/>
      </a:hlink>
      <a:folHlink>
        <a:srgbClr val="926E8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Education">
      <a:dk1>
        <a:srgbClr val="3C4743"/>
      </a:dk1>
      <a:lt1>
        <a:srgbClr val="E5E6DA"/>
      </a:lt1>
      <a:dk2>
        <a:srgbClr val="000000"/>
      </a:dk2>
      <a:lt2>
        <a:srgbClr val="FFFFFF"/>
      </a:lt2>
      <a:accent1>
        <a:srgbClr val="DDC237"/>
      </a:accent1>
      <a:accent2>
        <a:srgbClr val="94A43E"/>
      </a:accent2>
      <a:accent3>
        <a:srgbClr val="6488A3"/>
      </a:accent3>
      <a:accent4>
        <a:srgbClr val="926E8F"/>
      </a:accent4>
      <a:accent5>
        <a:srgbClr val="96A1AA"/>
      </a:accent5>
      <a:accent6>
        <a:srgbClr val="A99E8A"/>
      </a:accent6>
      <a:hlink>
        <a:srgbClr val="6488A3"/>
      </a:hlink>
      <a:folHlink>
        <a:srgbClr val="926E8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Educational subjects presentation, chalkboard illustrations design (widescreen)</Template>
  <TotalTime>14</TotalTime>
  <Words>165</Words>
  <Application>Microsoft Office PowerPoint</Application>
  <PresentationFormat>Widescreen</PresentationFormat>
  <Paragraphs>52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Calibri</vt:lpstr>
      <vt:lpstr>Wingdings</vt:lpstr>
      <vt:lpstr>Educational subjects 16x9</vt:lpstr>
      <vt:lpstr>Student Attendance Tracker</vt:lpstr>
      <vt:lpstr>Contents</vt:lpstr>
      <vt:lpstr>Title and Content Layout with Chart</vt:lpstr>
      <vt:lpstr>Two Content Layout with Table</vt:lpstr>
      <vt:lpstr>Title and Content Layout with SmartArt</vt:lpstr>
      <vt:lpstr>Add a Slide Title - 1</vt:lpstr>
      <vt:lpstr>Add a Slide Title - 2</vt:lpstr>
      <vt:lpstr>Add a Slide Title - 3</vt:lpstr>
      <vt:lpstr>PowerPoint Presentation</vt:lpstr>
      <vt:lpstr>Add a Slide Title - 4</vt:lpstr>
      <vt:lpstr>Add a Slide Title - 5</vt:lpstr>
    </vt:vector>
  </TitlesOfParts>
  <Company>Northwest Missouri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Attendance Tracker</dc:title>
  <dc:creator>Vanamali,Sirisha</dc:creator>
  <cp:lastModifiedBy>Vanamali,Sirisha</cp:lastModifiedBy>
  <cp:revision>2</cp:revision>
  <dcterms:created xsi:type="dcterms:W3CDTF">2017-11-13T20:58:01Z</dcterms:created>
  <dcterms:modified xsi:type="dcterms:W3CDTF">2017-11-13T21:12:43Z</dcterms:modified>
</cp:coreProperties>
</file>