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01" r:id="rId1"/>
  </p:sldMasterIdLst>
  <p:notesMasterIdLst>
    <p:notesMasterId r:id="rId23"/>
  </p:notesMasterIdLst>
  <p:sldIdLst>
    <p:sldId id="299" r:id="rId2"/>
    <p:sldId id="297" r:id="rId3"/>
    <p:sldId id="259" r:id="rId4"/>
    <p:sldId id="286" r:id="rId5"/>
    <p:sldId id="258" r:id="rId6"/>
    <p:sldId id="287" r:id="rId7"/>
    <p:sldId id="292" r:id="rId8"/>
    <p:sldId id="288" r:id="rId9"/>
    <p:sldId id="293" r:id="rId10"/>
    <p:sldId id="289" r:id="rId11"/>
    <p:sldId id="267" r:id="rId12"/>
    <p:sldId id="270" r:id="rId13"/>
    <p:sldId id="269" r:id="rId14"/>
    <p:sldId id="272" r:id="rId15"/>
    <p:sldId id="275" r:id="rId16"/>
    <p:sldId id="295" r:id="rId17"/>
    <p:sldId id="273" r:id="rId18"/>
    <p:sldId id="274" r:id="rId19"/>
    <p:sldId id="277" r:id="rId20"/>
    <p:sldId id="278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97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A871C-6F12-4898-8618-33159BC24AA0}" type="doc">
      <dgm:prSet loTypeId="urn:microsoft.com/office/officeart/2005/8/layout/h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FD0AAD-AF08-4F80-9542-EF1E679F473F}">
      <dgm:prSet phldrT="[Text]"/>
      <dgm:spPr/>
      <dgm:t>
        <a:bodyPr/>
        <a:lstStyle/>
        <a:p>
          <a:r>
            <a:rPr lang="en-IN" dirty="0" err="1"/>
            <a:t>AddToCart</a:t>
          </a:r>
          <a:endParaRPr lang="en-IN" dirty="0"/>
        </a:p>
      </dgm:t>
    </dgm:pt>
    <dgm:pt modelId="{6AB1CE3A-328A-4F0D-BB70-59CB200C96C6}" type="parTrans" cxnId="{6D2FC91E-8783-4459-B07F-AEA01EA007B1}">
      <dgm:prSet/>
      <dgm:spPr/>
      <dgm:t>
        <a:bodyPr/>
        <a:lstStyle/>
        <a:p>
          <a:endParaRPr lang="en-IN"/>
        </a:p>
      </dgm:t>
    </dgm:pt>
    <dgm:pt modelId="{79751EF6-B92D-4098-BD86-0C9429FEA1B7}" type="sibTrans" cxnId="{6D2FC91E-8783-4459-B07F-AEA01EA007B1}">
      <dgm:prSet/>
      <dgm:spPr/>
      <dgm:t>
        <a:bodyPr/>
        <a:lstStyle/>
        <a:p>
          <a:endParaRPr lang="en-IN"/>
        </a:p>
      </dgm:t>
    </dgm:pt>
    <dgm:pt modelId="{656812AC-01A9-4AF3-A1BF-58089C38AA20}">
      <dgm:prSet phldrT="[Text]"/>
      <dgm:spPr/>
      <dgm:t>
        <a:bodyPr/>
        <a:lstStyle/>
        <a:p>
          <a:r>
            <a:rPr lang="en-IN" dirty="0"/>
            <a:t>Products</a:t>
          </a:r>
        </a:p>
      </dgm:t>
    </dgm:pt>
    <dgm:pt modelId="{909A0A91-A999-434F-B0A1-E37FAEAB69AF}" type="parTrans" cxnId="{1E0DB0F9-19A2-4602-8FFF-6F405C2A0D4A}">
      <dgm:prSet/>
      <dgm:spPr/>
      <dgm:t>
        <a:bodyPr/>
        <a:lstStyle/>
        <a:p>
          <a:endParaRPr lang="en-IN"/>
        </a:p>
      </dgm:t>
    </dgm:pt>
    <dgm:pt modelId="{217C9D9B-F674-494D-9F9D-24C3A7C8B4A5}" type="sibTrans" cxnId="{1E0DB0F9-19A2-4602-8FFF-6F405C2A0D4A}">
      <dgm:prSet/>
      <dgm:spPr/>
      <dgm:t>
        <a:bodyPr/>
        <a:lstStyle/>
        <a:p>
          <a:endParaRPr lang="en-IN"/>
        </a:p>
      </dgm:t>
    </dgm:pt>
    <dgm:pt modelId="{44D54A49-D493-48C3-9D90-448AE5F77283}">
      <dgm:prSet phldrT="[Text]"/>
      <dgm:spPr/>
      <dgm:t>
        <a:bodyPr/>
        <a:lstStyle/>
        <a:p>
          <a:r>
            <a:rPr lang="en-IN" dirty="0" err="1"/>
            <a:t>CheckOut</a:t>
          </a:r>
          <a:endParaRPr lang="en-IN" dirty="0"/>
        </a:p>
      </dgm:t>
    </dgm:pt>
    <dgm:pt modelId="{9EC70C34-5367-484E-950E-0B55DF059D47}" type="parTrans" cxnId="{84E40521-B6B3-4050-8A62-BAB1001A23E7}">
      <dgm:prSet/>
      <dgm:spPr/>
      <dgm:t>
        <a:bodyPr/>
        <a:lstStyle/>
        <a:p>
          <a:endParaRPr lang="en-IN"/>
        </a:p>
      </dgm:t>
    </dgm:pt>
    <dgm:pt modelId="{895A884C-E81B-44AC-8787-65C5A480355A}" type="sibTrans" cxnId="{84E40521-B6B3-4050-8A62-BAB1001A23E7}">
      <dgm:prSet/>
      <dgm:spPr/>
      <dgm:t>
        <a:bodyPr/>
        <a:lstStyle/>
        <a:p>
          <a:endParaRPr lang="en-IN"/>
        </a:p>
      </dgm:t>
    </dgm:pt>
    <dgm:pt modelId="{F9A64C70-F096-4956-9689-59FBE444148A}">
      <dgm:prSet phldrT="[Text]"/>
      <dgm:spPr/>
      <dgm:t>
        <a:bodyPr/>
        <a:lstStyle/>
        <a:p>
          <a:r>
            <a:rPr lang="en-IN" dirty="0"/>
            <a:t>Cart</a:t>
          </a:r>
        </a:p>
      </dgm:t>
    </dgm:pt>
    <dgm:pt modelId="{047861E9-59A1-4F59-90E3-7EAB738B4A1A}" type="parTrans" cxnId="{276E36B5-3E34-4C2F-A228-6AA696284EE3}">
      <dgm:prSet/>
      <dgm:spPr/>
      <dgm:t>
        <a:bodyPr/>
        <a:lstStyle/>
        <a:p>
          <a:endParaRPr lang="en-IN"/>
        </a:p>
      </dgm:t>
    </dgm:pt>
    <dgm:pt modelId="{52F3B710-35A0-4624-B889-E86E6EBF6924}" type="sibTrans" cxnId="{276E36B5-3E34-4C2F-A228-6AA696284EE3}">
      <dgm:prSet/>
      <dgm:spPr/>
      <dgm:t>
        <a:bodyPr/>
        <a:lstStyle/>
        <a:p>
          <a:endParaRPr lang="en-IN"/>
        </a:p>
      </dgm:t>
    </dgm:pt>
    <dgm:pt modelId="{354D3B55-7DA1-4FA8-8EA3-152DB9459CC2}">
      <dgm:prSet phldrT="[Text]"/>
      <dgm:spPr/>
      <dgm:t>
        <a:bodyPr/>
        <a:lstStyle/>
        <a:p>
          <a:r>
            <a:rPr lang="en-IN" dirty="0"/>
            <a:t>Shipping Address</a:t>
          </a:r>
        </a:p>
      </dgm:t>
    </dgm:pt>
    <dgm:pt modelId="{5253966C-CD5B-43B0-9673-17D24BE14EF3}" type="parTrans" cxnId="{16EB683B-9F7F-4DF1-8EB0-AD1F520D0413}">
      <dgm:prSet/>
      <dgm:spPr/>
      <dgm:t>
        <a:bodyPr/>
        <a:lstStyle/>
        <a:p>
          <a:endParaRPr lang="en-IN"/>
        </a:p>
      </dgm:t>
    </dgm:pt>
    <dgm:pt modelId="{F064AE69-D789-4CD9-B42C-17764ADA3AE5}" type="sibTrans" cxnId="{16EB683B-9F7F-4DF1-8EB0-AD1F520D0413}">
      <dgm:prSet/>
      <dgm:spPr/>
      <dgm:t>
        <a:bodyPr/>
        <a:lstStyle/>
        <a:p>
          <a:endParaRPr lang="en-IN"/>
        </a:p>
      </dgm:t>
    </dgm:pt>
    <dgm:pt modelId="{9CE2A861-790C-4865-B1FD-7862CBCCC68A}">
      <dgm:prSet phldrT="[Text]"/>
      <dgm:spPr/>
      <dgm:t>
        <a:bodyPr/>
        <a:lstStyle/>
        <a:p>
          <a:r>
            <a:rPr lang="en-IN" dirty="0"/>
            <a:t>Pay</a:t>
          </a:r>
        </a:p>
      </dgm:t>
    </dgm:pt>
    <dgm:pt modelId="{4DA66A17-3EAD-47C4-9D0E-8A7C5F09B5C5}" type="parTrans" cxnId="{0EBCD79C-7F67-4902-B011-CD326D73CE79}">
      <dgm:prSet/>
      <dgm:spPr/>
      <dgm:t>
        <a:bodyPr/>
        <a:lstStyle/>
        <a:p>
          <a:endParaRPr lang="en-IN"/>
        </a:p>
      </dgm:t>
    </dgm:pt>
    <dgm:pt modelId="{2B00021A-6B73-4F8D-8118-BCE7339CA39A}" type="sibTrans" cxnId="{0EBCD79C-7F67-4902-B011-CD326D73CE79}">
      <dgm:prSet/>
      <dgm:spPr/>
      <dgm:t>
        <a:bodyPr/>
        <a:lstStyle/>
        <a:p>
          <a:endParaRPr lang="en-IN"/>
        </a:p>
      </dgm:t>
    </dgm:pt>
    <dgm:pt modelId="{352655FB-C028-4F87-8960-75FA89324B9B}">
      <dgm:prSet phldrT="[Text]"/>
      <dgm:spPr/>
      <dgm:t>
        <a:bodyPr/>
        <a:lstStyle/>
        <a:p>
          <a:r>
            <a:rPr lang="en-IN" dirty="0"/>
            <a:t>Total Cart Amount To Payment</a:t>
          </a:r>
        </a:p>
      </dgm:t>
    </dgm:pt>
    <dgm:pt modelId="{65B0CA33-46DC-41AA-B0A1-5277B71027A7}" type="parTrans" cxnId="{E2959048-2B7D-4994-975E-1713684182C7}">
      <dgm:prSet/>
      <dgm:spPr/>
      <dgm:t>
        <a:bodyPr/>
        <a:lstStyle/>
        <a:p>
          <a:endParaRPr lang="en-IN"/>
        </a:p>
      </dgm:t>
    </dgm:pt>
    <dgm:pt modelId="{D8473D41-AFA5-4E43-B943-7DD71DE891AA}" type="sibTrans" cxnId="{E2959048-2B7D-4994-975E-1713684182C7}">
      <dgm:prSet/>
      <dgm:spPr/>
      <dgm:t>
        <a:bodyPr/>
        <a:lstStyle/>
        <a:p>
          <a:endParaRPr lang="en-IN"/>
        </a:p>
      </dgm:t>
    </dgm:pt>
    <dgm:pt modelId="{E7EE10AC-3309-41B3-B2C6-0BF3A8FD88CF}" type="pres">
      <dgm:prSet presAssocID="{1ACA871C-6F12-4898-8618-33159BC24AA0}" presName="Name0" presStyleCnt="0">
        <dgm:presLayoutVars>
          <dgm:dir/>
          <dgm:animLvl val="lvl"/>
          <dgm:resizeHandles val="exact"/>
        </dgm:presLayoutVars>
      </dgm:prSet>
      <dgm:spPr/>
    </dgm:pt>
    <dgm:pt modelId="{E5F2C972-EECD-4342-A440-F27E610AA4BA}" type="pres">
      <dgm:prSet presAssocID="{1ACA871C-6F12-4898-8618-33159BC24AA0}" presName="tSp" presStyleCnt="0"/>
      <dgm:spPr/>
    </dgm:pt>
    <dgm:pt modelId="{9D945261-DCC1-4EE6-9357-1821CC64AF7F}" type="pres">
      <dgm:prSet presAssocID="{1ACA871C-6F12-4898-8618-33159BC24AA0}" presName="bSp" presStyleCnt="0"/>
      <dgm:spPr/>
    </dgm:pt>
    <dgm:pt modelId="{8D4E620B-725B-48B6-A0E3-2026CF6BFF93}" type="pres">
      <dgm:prSet presAssocID="{1ACA871C-6F12-4898-8618-33159BC24AA0}" presName="process" presStyleCnt="0"/>
      <dgm:spPr/>
    </dgm:pt>
    <dgm:pt modelId="{27283DA5-9078-427C-88F6-4F55900B7496}" type="pres">
      <dgm:prSet presAssocID="{08FD0AAD-AF08-4F80-9542-EF1E679F473F}" presName="composite1" presStyleCnt="0"/>
      <dgm:spPr/>
    </dgm:pt>
    <dgm:pt modelId="{4465E9DE-2333-4623-8DC5-93A8F06D2FEE}" type="pres">
      <dgm:prSet presAssocID="{08FD0AAD-AF08-4F80-9542-EF1E679F473F}" presName="dummyNode1" presStyleLbl="node1" presStyleIdx="0" presStyleCnt="3"/>
      <dgm:spPr/>
    </dgm:pt>
    <dgm:pt modelId="{0EE3AC11-F8C4-4ECE-A6F1-643A01AFB267}" type="pres">
      <dgm:prSet presAssocID="{08FD0AAD-AF08-4F80-9542-EF1E679F473F}" presName="childNode1" presStyleLbl="bgAcc1" presStyleIdx="0" presStyleCnt="3">
        <dgm:presLayoutVars>
          <dgm:bulletEnabled val="1"/>
        </dgm:presLayoutVars>
      </dgm:prSet>
      <dgm:spPr/>
    </dgm:pt>
    <dgm:pt modelId="{EF1082F9-1002-4089-B45B-D9C6E4DF2089}" type="pres">
      <dgm:prSet presAssocID="{08FD0AAD-AF08-4F80-9542-EF1E679F473F}" presName="childNode1tx" presStyleLbl="bgAcc1" presStyleIdx="0" presStyleCnt="3">
        <dgm:presLayoutVars>
          <dgm:bulletEnabled val="1"/>
        </dgm:presLayoutVars>
      </dgm:prSet>
      <dgm:spPr/>
    </dgm:pt>
    <dgm:pt modelId="{DAA25E90-8F2B-4787-AA81-B14C46A81969}" type="pres">
      <dgm:prSet presAssocID="{08FD0AAD-AF08-4F80-9542-EF1E679F473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B15AFA9-E988-46D4-83B4-B00CAC77E719}" type="pres">
      <dgm:prSet presAssocID="{08FD0AAD-AF08-4F80-9542-EF1E679F473F}" presName="connSite1" presStyleCnt="0"/>
      <dgm:spPr/>
    </dgm:pt>
    <dgm:pt modelId="{423F7E58-77EE-48FF-8158-D52723483E02}" type="pres">
      <dgm:prSet presAssocID="{79751EF6-B92D-4098-BD86-0C9429FEA1B7}" presName="Name9" presStyleLbl="sibTrans2D1" presStyleIdx="0" presStyleCnt="2"/>
      <dgm:spPr/>
    </dgm:pt>
    <dgm:pt modelId="{72D3F3DA-FF0C-4227-93EA-D6F9E1BAF6A9}" type="pres">
      <dgm:prSet presAssocID="{44D54A49-D493-48C3-9D90-448AE5F77283}" presName="composite2" presStyleCnt="0"/>
      <dgm:spPr/>
    </dgm:pt>
    <dgm:pt modelId="{FC1D458F-CA32-460C-89CF-D951ED55965D}" type="pres">
      <dgm:prSet presAssocID="{44D54A49-D493-48C3-9D90-448AE5F77283}" presName="dummyNode2" presStyleLbl="node1" presStyleIdx="0" presStyleCnt="3"/>
      <dgm:spPr/>
    </dgm:pt>
    <dgm:pt modelId="{2A7803C5-D10F-4DA1-B987-862A2BC71B56}" type="pres">
      <dgm:prSet presAssocID="{44D54A49-D493-48C3-9D90-448AE5F77283}" presName="childNode2" presStyleLbl="bgAcc1" presStyleIdx="1" presStyleCnt="3">
        <dgm:presLayoutVars>
          <dgm:bulletEnabled val="1"/>
        </dgm:presLayoutVars>
      </dgm:prSet>
      <dgm:spPr/>
    </dgm:pt>
    <dgm:pt modelId="{B1EAA148-55B7-449C-BA0C-E14A7E59DC18}" type="pres">
      <dgm:prSet presAssocID="{44D54A49-D493-48C3-9D90-448AE5F77283}" presName="childNode2tx" presStyleLbl="bgAcc1" presStyleIdx="1" presStyleCnt="3">
        <dgm:presLayoutVars>
          <dgm:bulletEnabled val="1"/>
        </dgm:presLayoutVars>
      </dgm:prSet>
      <dgm:spPr/>
    </dgm:pt>
    <dgm:pt modelId="{392369E3-1DE4-4814-8918-28F9F9A258C5}" type="pres">
      <dgm:prSet presAssocID="{44D54A49-D493-48C3-9D90-448AE5F772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05CA8B5-5E52-43B6-9B83-BDAAF729A4C6}" type="pres">
      <dgm:prSet presAssocID="{44D54A49-D493-48C3-9D90-448AE5F77283}" presName="connSite2" presStyleCnt="0"/>
      <dgm:spPr/>
    </dgm:pt>
    <dgm:pt modelId="{2ECF9B57-D6AC-4468-9522-B52F6791E063}" type="pres">
      <dgm:prSet presAssocID="{895A884C-E81B-44AC-8787-65C5A480355A}" presName="Name18" presStyleLbl="sibTrans2D1" presStyleIdx="1" presStyleCnt="2"/>
      <dgm:spPr/>
    </dgm:pt>
    <dgm:pt modelId="{D99A409F-978A-4F32-A23D-A9EE755FAF55}" type="pres">
      <dgm:prSet presAssocID="{9CE2A861-790C-4865-B1FD-7862CBCCC68A}" presName="composite1" presStyleCnt="0"/>
      <dgm:spPr/>
    </dgm:pt>
    <dgm:pt modelId="{EA0EFF61-68CB-446F-8A78-9E9BEC0AD300}" type="pres">
      <dgm:prSet presAssocID="{9CE2A861-790C-4865-B1FD-7862CBCCC68A}" presName="dummyNode1" presStyleLbl="node1" presStyleIdx="1" presStyleCnt="3"/>
      <dgm:spPr/>
    </dgm:pt>
    <dgm:pt modelId="{2EECE5AA-EA7E-4434-BD66-577D2CBD8D83}" type="pres">
      <dgm:prSet presAssocID="{9CE2A861-790C-4865-B1FD-7862CBCCC68A}" presName="childNode1" presStyleLbl="bgAcc1" presStyleIdx="2" presStyleCnt="3">
        <dgm:presLayoutVars>
          <dgm:bulletEnabled val="1"/>
        </dgm:presLayoutVars>
      </dgm:prSet>
      <dgm:spPr/>
    </dgm:pt>
    <dgm:pt modelId="{F76B292D-A4AE-49B3-82E7-92393633FB95}" type="pres">
      <dgm:prSet presAssocID="{9CE2A861-790C-4865-B1FD-7862CBCCC68A}" presName="childNode1tx" presStyleLbl="bgAcc1" presStyleIdx="2" presStyleCnt="3">
        <dgm:presLayoutVars>
          <dgm:bulletEnabled val="1"/>
        </dgm:presLayoutVars>
      </dgm:prSet>
      <dgm:spPr/>
    </dgm:pt>
    <dgm:pt modelId="{5127F81A-3790-4BE6-B1E3-5F9E43AC8901}" type="pres">
      <dgm:prSet presAssocID="{9CE2A861-790C-4865-B1FD-7862CBCCC68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0D4ED2A-8F6C-495B-93BA-63069E9E5D8B}" type="pres">
      <dgm:prSet presAssocID="{9CE2A861-790C-4865-B1FD-7862CBCCC68A}" presName="connSite1" presStyleCnt="0"/>
      <dgm:spPr/>
    </dgm:pt>
  </dgm:ptLst>
  <dgm:cxnLst>
    <dgm:cxn modelId="{9412D303-8623-4725-AD14-D42D3ADFBC8B}" type="presOf" srcId="{354D3B55-7DA1-4FA8-8EA3-152DB9459CC2}" destId="{2A7803C5-D10F-4DA1-B987-862A2BC71B56}" srcOrd="0" destOrd="1" presId="urn:microsoft.com/office/officeart/2005/8/layout/hProcess4"/>
    <dgm:cxn modelId="{D72DF91D-C077-4752-AC27-91B6D6E3A772}" type="presOf" srcId="{1ACA871C-6F12-4898-8618-33159BC24AA0}" destId="{E7EE10AC-3309-41B3-B2C6-0BF3A8FD88CF}" srcOrd="0" destOrd="0" presId="urn:microsoft.com/office/officeart/2005/8/layout/hProcess4"/>
    <dgm:cxn modelId="{6D2FC91E-8783-4459-B07F-AEA01EA007B1}" srcId="{1ACA871C-6F12-4898-8618-33159BC24AA0}" destId="{08FD0AAD-AF08-4F80-9542-EF1E679F473F}" srcOrd="0" destOrd="0" parTransId="{6AB1CE3A-328A-4F0D-BB70-59CB200C96C6}" sibTransId="{79751EF6-B92D-4098-BD86-0C9429FEA1B7}"/>
    <dgm:cxn modelId="{84E40521-B6B3-4050-8A62-BAB1001A23E7}" srcId="{1ACA871C-6F12-4898-8618-33159BC24AA0}" destId="{44D54A49-D493-48C3-9D90-448AE5F77283}" srcOrd="1" destOrd="0" parTransId="{9EC70C34-5367-484E-950E-0B55DF059D47}" sibTransId="{895A884C-E81B-44AC-8787-65C5A480355A}"/>
    <dgm:cxn modelId="{EC81D621-3F27-415F-8A6F-177E4D85A1A0}" type="presOf" srcId="{F9A64C70-F096-4956-9689-59FBE444148A}" destId="{B1EAA148-55B7-449C-BA0C-E14A7E59DC18}" srcOrd="1" destOrd="0" presId="urn:microsoft.com/office/officeart/2005/8/layout/hProcess4"/>
    <dgm:cxn modelId="{3177DC34-BDCB-463D-9768-CD83547E94EF}" type="presOf" srcId="{352655FB-C028-4F87-8960-75FA89324B9B}" destId="{F76B292D-A4AE-49B3-82E7-92393633FB95}" srcOrd="1" destOrd="0" presId="urn:microsoft.com/office/officeart/2005/8/layout/hProcess4"/>
    <dgm:cxn modelId="{16EB683B-9F7F-4DF1-8EB0-AD1F520D0413}" srcId="{44D54A49-D493-48C3-9D90-448AE5F77283}" destId="{354D3B55-7DA1-4FA8-8EA3-152DB9459CC2}" srcOrd="1" destOrd="0" parTransId="{5253966C-CD5B-43B0-9673-17D24BE14EF3}" sibTransId="{F064AE69-D789-4CD9-B42C-17764ADA3AE5}"/>
    <dgm:cxn modelId="{C38B4861-BC8F-4A9F-97BE-A05BACE9B6B9}" type="presOf" srcId="{352655FB-C028-4F87-8960-75FA89324B9B}" destId="{2EECE5AA-EA7E-4434-BD66-577D2CBD8D83}" srcOrd="0" destOrd="0" presId="urn:microsoft.com/office/officeart/2005/8/layout/hProcess4"/>
    <dgm:cxn modelId="{34CD5A48-4B4D-43F6-81FE-BDD7F92A2C50}" type="presOf" srcId="{9CE2A861-790C-4865-B1FD-7862CBCCC68A}" destId="{5127F81A-3790-4BE6-B1E3-5F9E43AC8901}" srcOrd="0" destOrd="0" presId="urn:microsoft.com/office/officeart/2005/8/layout/hProcess4"/>
    <dgm:cxn modelId="{E2959048-2B7D-4994-975E-1713684182C7}" srcId="{9CE2A861-790C-4865-B1FD-7862CBCCC68A}" destId="{352655FB-C028-4F87-8960-75FA89324B9B}" srcOrd="0" destOrd="0" parTransId="{65B0CA33-46DC-41AA-B0A1-5277B71027A7}" sibTransId="{D8473D41-AFA5-4E43-B943-7DD71DE891AA}"/>
    <dgm:cxn modelId="{6B4EC972-59B9-46BA-9446-361864B65E97}" type="presOf" srcId="{656812AC-01A9-4AF3-A1BF-58089C38AA20}" destId="{0EE3AC11-F8C4-4ECE-A6F1-643A01AFB267}" srcOrd="0" destOrd="0" presId="urn:microsoft.com/office/officeart/2005/8/layout/hProcess4"/>
    <dgm:cxn modelId="{606EAB81-5BEF-4F42-848C-26E42ACD81BF}" type="presOf" srcId="{44D54A49-D493-48C3-9D90-448AE5F77283}" destId="{392369E3-1DE4-4814-8918-28F9F9A258C5}" srcOrd="0" destOrd="0" presId="urn:microsoft.com/office/officeart/2005/8/layout/hProcess4"/>
    <dgm:cxn modelId="{0EBCD79C-7F67-4902-B011-CD326D73CE79}" srcId="{1ACA871C-6F12-4898-8618-33159BC24AA0}" destId="{9CE2A861-790C-4865-B1FD-7862CBCCC68A}" srcOrd="2" destOrd="0" parTransId="{4DA66A17-3EAD-47C4-9D0E-8A7C5F09B5C5}" sibTransId="{2B00021A-6B73-4F8D-8118-BCE7339CA39A}"/>
    <dgm:cxn modelId="{276E36B5-3E34-4C2F-A228-6AA696284EE3}" srcId="{44D54A49-D493-48C3-9D90-448AE5F77283}" destId="{F9A64C70-F096-4956-9689-59FBE444148A}" srcOrd="0" destOrd="0" parTransId="{047861E9-59A1-4F59-90E3-7EAB738B4A1A}" sibTransId="{52F3B710-35A0-4624-B889-E86E6EBF6924}"/>
    <dgm:cxn modelId="{6C0559CC-C57F-4644-954C-0A4DB8F637AC}" type="presOf" srcId="{354D3B55-7DA1-4FA8-8EA3-152DB9459CC2}" destId="{B1EAA148-55B7-449C-BA0C-E14A7E59DC18}" srcOrd="1" destOrd="1" presId="urn:microsoft.com/office/officeart/2005/8/layout/hProcess4"/>
    <dgm:cxn modelId="{0E981CE0-663E-48F3-AAEE-88F46D3CA343}" type="presOf" srcId="{656812AC-01A9-4AF3-A1BF-58089C38AA20}" destId="{EF1082F9-1002-4089-B45B-D9C6E4DF2089}" srcOrd="1" destOrd="0" presId="urn:microsoft.com/office/officeart/2005/8/layout/hProcess4"/>
    <dgm:cxn modelId="{54B3ECE2-C1F0-42EB-999D-05638DF0B0C4}" type="presOf" srcId="{08FD0AAD-AF08-4F80-9542-EF1E679F473F}" destId="{DAA25E90-8F2B-4787-AA81-B14C46A81969}" srcOrd="0" destOrd="0" presId="urn:microsoft.com/office/officeart/2005/8/layout/hProcess4"/>
    <dgm:cxn modelId="{89BD7AE4-8D4D-4973-9DF0-4C66A9FEB759}" type="presOf" srcId="{79751EF6-B92D-4098-BD86-0C9429FEA1B7}" destId="{423F7E58-77EE-48FF-8158-D52723483E02}" srcOrd="0" destOrd="0" presId="urn:microsoft.com/office/officeart/2005/8/layout/hProcess4"/>
    <dgm:cxn modelId="{2A5DAFE4-090B-4221-8DE7-99578858C0D5}" type="presOf" srcId="{895A884C-E81B-44AC-8787-65C5A480355A}" destId="{2ECF9B57-D6AC-4468-9522-B52F6791E063}" srcOrd="0" destOrd="0" presId="urn:microsoft.com/office/officeart/2005/8/layout/hProcess4"/>
    <dgm:cxn modelId="{46ECFEE5-CF14-400A-9444-14A1F03FCBEB}" type="presOf" srcId="{F9A64C70-F096-4956-9689-59FBE444148A}" destId="{2A7803C5-D10F-4DA1-B987-862A2BC71B56}" srcOrd="0" destOrd="0" presId="urn:microsoft.com/office/officeart/2005/8/layout/hProcess4"/>
    <dgm:cxn modelId="{1E0DB0F9-19A2-4602-8FFF-6F405C2A0D4A}" srcId="{08FD0AAD-AF08-4F80-9542-EF1E679F473F}" destId="{656812AC-01A9-4AF3-A1BF-58089C38AA20}" srcOrd="0" destOrd="0" parTransId="{909A0A91-A999-434F-B0A1-E37FAEAB69AF}" sibTransId="{217C9D9B-F674-494D-9F9D-24C3A7C8B4A5}"/>
    <dgm:cxn modelId="{B41069B2-F6B5-4F65-8F21-253DBDF609AF}" type="presParOf" srcId="{E7EE10AC-3309-41B3-B2C6-0BF3A8FD88CF}" destId="{E5F2C972-EECD-4342-A440-F27E610AA4BA}" srcOrd="0" destOrd="0" presId="urn:microsoft.com/office/officeart/2005/8/layout/hProcess4"/>
    <dgm:cxn modelId="{D54291FF-923D-4A90-8108-7A7C0E997E19}" type="presParOf" srcId="{E7EE10AC-3309-41B3-B2C6-0BF3A8FD88CF}" destId="{9D945261-DCC1-4EE6-9357-1821CC64AF7F}" srcOrd="1" destOrd="0" presId="urn:microsoft.com/office/officeart/2005/8/layout/hProcess4"/>
    <dgm:cxn modelId="{C2A5236B-5837-4089-892B-0F50D487BF16}" type="presParOf" srcId="{E7EE10AC-3309-41B3-B2C6-0BF3A8FD88CF}" destId="{8D4E620B-725B-48B6-A0E3-2026CF6BFF93}" srcOrd="2" destOrd="0" presId="urn:microsoft.com/office/officeart/2005/8/layout/hProcess4"/>
    <dgm:cxn modelId="{9E370A79-FD1F-4788-B3B3-7367BA6917AF}" type="presParOf" srcId="{8D4E620B-725B-48B6-A0E3-2026CF6BFF93}" destId="{27283DA5-9078-427C-88F6-4F55900B7496}" srcOrd="0" destOrd="0" presId="urn:microsoft.com/office/officeart/2005/8/layout/hProcess4"/>
    <dgm:cxn modelId="{8E7B4EC5-3716-4A61-9CB4-497D2689E892}" type="presParOf" srcId="{27283DA5-9078-427C-88F6-4F55900B7496}" destId="{4465E9DE-2333-4623-8DC5-93A8F06D2FEE}" srcOrd="0" destOrd="0" presId="urn:microsoft.com/office/officeart/2005/8/layout/hProcess4"/>
    <dgm:cxn modelId="{979C1E9B-3D26-479C-A47D-037211861FEA}" type="presParOf" srcId="{27283DA5-9078-427C-88F6-4F55900B7496}" destId="{0EE3AC11-F8C4-4ECE-A6F1-643A01AFB267}" srcOrd="1" destOrd="0" presId="urn:microsoft.com/office/officeart/2005/8/layout/hProcess4"/>
    <dgm:cxn modelId="{19A64B89-A586-4CAF-9B0F-A6E3BF629B22}" type="presParOf" srcId="{27283DA5-9078-427C-88F6-4F55900B7496}" destId="{EF1082F9-1002-4089-B45B-D9C6E4DF2089}" srcOrd="2" destOrd="0" presId="urn:microsoft.com/office/officeart/2005/8/layout/hProcess4"/>
    <dgm:cxn modelId="{43B2B976-BE9B-44CE-9867-A57C1DC24466}" type="presParOf" srcId="{27283DA5-9078-427C-88F6-4F55900B7496}" destId="{DAA25E90-8F2B-4787-AA81-B14C46A81969}" srcOrd="3" destOrd="0" presId="urn:microsoft.com/office/officeart/2005/8/layout/hProcess4"/>
    <dgm:cxn modelId="{27A1FC44-8CD3-4A6C-83ED-F70DD7612D54}" type="presParOf" srcId="{27283DA5-9078-427C-88F6-4F55900B7496}" destId="{1B15AFA9-E988-46D4-83B4-B00CAC77E719}" srcOrd="4" destOrd="0" presId="urn:microsoft.com/office/officeart/2005/8/layout/hProcess4"/>
    <dgm:cxn modelId="{3F02BF35-E26F-4A14-AF92-DE3756B2899C}" type="presParOf" srcId="{8D4E620B-725B-48B6-A0E3-2026CF6BFF93}" destId="{423F7E58-77EE-48FF-8158-D52723483E02}" srcOrd="1" destOrd="0" presId="urn:microsoft.com/office/officeart/2005/8/layout/hProcess4"/>
    <dgm:cxn modelId="{3AA8F8A9-793E-4A48-B2B5-256A36341DE1}" type="presParOf" srcId="{8D4E620B-725B-48B6-A0E3-2026CF6BFF93}" destId="{72D3F3DA-FF0C-4227-93EA-D6F9E1BAF6A9}" srcOrd="2" destOrd="0" presId="urn:microsoft.com/office/officeart/2005/8/layout/hProcess4"/>
    <dgm:cxn modelId="{2C06FC5F-6FF2-474D-A49D-1B38332BC6E4}" type="presParOf" srcId="{72D3F3DA-FF0C-4227-93EA-D6F9E1BAF6A9}" destId="{FC1D458F-CA32-460C-89CF-D951ED55965D}" srcOrd="0" destOrd="0" presId="urn:microsoft.com/office/officeart/2005/8/layout/hProcess4"/>
    <dgm:cxn modelId="{1F5089B9-11C2-4C1F-A8C9-DAB98AFDEEAF}" type="presParOf" srcId="{72D3F3DA-FF0C-4227-93EA-D6F9E1BAF6A9}" destId="{2A7803C5-D10F-4DA1-B987-862A2BC71B56}" srcOrd="1" destOrd="0" presId="urn:microsoft.com/office/officeart/2005/8/layout/hProcess4"/>
    <dgm:cxn modelId="{1AAAC2BD-E756-438C-A520-F032B94B2150}" type="presParOf" srcId="{72D3F3DA-FF0C-4227-93EA-D6F9E1BAF6A9}" destId="{B1EAA148-55B7-449C-BA0C-E14A7E59DC18}" srcOrd="2" destOrd="0" presId="urn:microsoft.com/office/officeart/2005/8/layout/hProcess4"/>
    <dgm:cxn modelId="{CB004658-505C-422D-8312-D3CACABC6ACA}" type="presParOf" srcId="{72D3F3DA-FF0C-4227-93EA-D6F9E1BAF6A9}" destId="{392369E3-1DE4-4814-8918-28F9F9A258C5}" srcOrd="3" destOrd="0" presId="urn:microsoft.com/office/officeart/2005/8/layout/hProcess4"/>
    <dgm:cxn modelId="{1D88FDA0-EE42-4E3B-9C82-18CECA862895}" type="presParOf" srcId="{72D3F3DA-FF0C-4227-93EA-D6F9E1BAF6A9}" destId="{305CA8B5-5E52-43B6-9B83-BDAAF729A4C6}" srcOrd="4" destOrd="0" presId="urn:microsoft.com/office/officeart/2005/8/layout/hProcess4"/>
    <dgm:cxn modelId="{3F6E574B-36B4-4D38-8319-1217EBD7AA11}" type="presParOf" srcId="{8D4E620B-725B-48B6-A0E3-2026CF6BFF93}" destId="{2ECF9B57-D6AC-4468-9522-B52F6791E063}" srcOrd="3" destOrd="0" presId="urn:microsoft.com/office/officeart/2005/8/layout/hProcess4"/>
    <dgm:cxn modelId="{FF48EBF4-AC69-4683-A59C-F045381FF9F6}" type="presParOf" srcId="{8D4E620B-725B-48B6-A0E3-2026CF6BFF93}" destId="{D99A409F-978A-4F32-A23D-A9EE755FAF55}" srcOrd="4" destOrd="0" presId="urn:microsoft.com/office/officeart/2005/8/layout/hProcess4"/>
    <dgm:cxn modelId="{323EAB9C-0552-47E3-899F-973FC7E430C8}" type="presParOf" srcId="{D99A409F-978A-4F32-A23D-A9EE755FAF55}" destId="{EA0EFF61-68CB-446F-8A78-9E9BEC0AD300}" srcOrd="0" destOrd="0" presId="urn:microsoft.com/office/officeart/2005/8/layout/hProcess4"/>
    <dgm:cxn modelId="{A8C3B944-79C0-45E4-979D-6E5ED02D7024}" type="presParOf" srcId="{D99A409F-978A-4F32-A23D-A9EE755FAF55}" destId="{2EECE5AA-EA7E-4434-BD66-577D2CBD8D83}" srcOrd="1" destOrd="0" presId="urn:microsoft.com/office/officeart/2005/8/layout/hProcess4"/>
    <dgm:cxn modelId="{A0C54F55-29E6-44CC-A78A-0FD7D4B19FE0}" type="presParOf" srcId="{D99A409F-978A-4F32-A23D-A9EE755FAF55}" destId="{F76B292D-A4AE-49B3-82E7-92393633FB95}" srcOrd="2" destOrd="0" presId="urn:microsoft.com/office/officeart/2005/8/layout/hProcess4"/>
    <dgm:cxn modelId="{30B4FDE7-368A-4D3C-97A7-4CAA04BE3176}" type="presParOf" srcId="{D99A409F-978A-4F32-A23D-A9EE755FAF55}" destId="{5127F81A-3790-4BE6-B1E3-5F9E43AC8901}" srcOrd="3" destOrd="0" presId="urn:microsoft.com/office/officeart/2005/8/layout/hProcess4"/>
    <dgm:cxn modelId="{D587878C-5CCD-4612-AD2D-6A4F3C46BB0B}" type="presParOf" srcId="{D99A409F-978A-4F32-A23D-A9EE755FAF55}" destId="{F0D4ED2A-8F6C-495B-93BA-63069E9E5D8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0AF8D5-222F-4B04-B137-1EE3667C0E64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8ECE64A4-674E-4337-BE9F-211F31E96C7C}" type="pres">
      <dgm:prSet presAssocID="{F60AF8D5-222F-4B04-B137-1EE3667C0E64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313FF03-A418-4ECD-8377-292FB3B1A81B}" type="presOf" srcId="{F60AF8D5-222F-4B04-B137-1EE3667C0E64}" destId="{8ECE64A4-674E-4337-BE9F-211F31E96C7C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3AC11-F8C4-4ECE-A6F1-643A01AFB267}">
      <dsp:nvSpPr>
        <dsp:cNvPr id="0" name=""/>
        <dsp:cNvSpPr/>
      </dsp:nvSpPr>
      <dsp:spPr>
        <a:xfrm>
          <a:off x="25135" y="989766"/>
          <a:ext cx="2305922" cy="190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Products</a:t>
          </a:r>
        </a:p>
      </dsp:txBody>
      <dsp:txXfrm>
        <a:off x="68903" y="1033534"/>
        <a:ext cx="2218386" cy="1406817"/>
      </dsp:txXfrm>
    </dsp:sp>
    <dsp:sp modelId="{423F7E58-77EE-48FF-8158-D52723483E02}">
      <dsp:nvSpPr>
        <dsp:cNvPr id="0" name=""/>
        <dsp:cNvSpPr/>
      </dsp:nvSpPr>
      <dsp:spPr>
        <a:xfrm>
          <a:off x="1306533" y="1390768"/>
          <a:ext cx="2619783" cy="2619783"/>
        </a:xfrm>
        <a:prstGeom prst="leftCircularArrow">
          <a:avLst>
            <a:gd name="adj1" fmla="val 3445"/>
            <a:gd name="adj2" fmla="val 426935"/>
            <a:gd name="adj3" fmla="val 2202446"/>
            <a:gd name="adj4" fmla="val 9024489"/>
            <a:gd name="adj5" fmla="val 40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A25E90-8F2B-4787-AA81-B14C46A81969}">
      <dsp:nvSpPr>
        <dsp:cNvPr id="0" name=""/>
        <dsp:cNvSpPr/>
      </dsp:nvSpPr>
      <dsp:spPr>
        <a:xfrm>
          <a:off x="537562" y="2484119"/>
          <a:ext cx="2049709" cy="815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AddToCart</a:t>
          </a:r>
          <a:endParaRPr lang="en-IN" sz="3200" kern="1200" dirty="0"/>
        </a:p>
      </dsp:txBody>
      <dsp:txXfrm>
        <a:off x="561435" y="2507992"/>
        <a:ext cx="2001963" cy="767355"/>
      </dsp:txXfrm>
    </dsp:sp>
    <dsp:sp modelId="{2A7803C5-D10F-4DA1-B987-862A2BC71B56}">
      <dsp:nvSpPr>
        <dsp:cNvPr id="0" name=""/>
        <dsp:cNvSpPr/>
      </dsp:nvSpPr>
      <dsp:spPr>
        <a:xfrm>
          <a:off x="3017087" y="989766"/>
          <a:ext cx="2305922" cy="190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Cart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Shipping Address</a:t>
          </a:r>
        </a:p>
      </dsp:txBody>
      <dsp:txXfrm>
        <a:off x="3060855" y="1441085"/>
        <a:ext cx="2218386" cy="1406817"/>
      </dsp:txXfrm>
    </dsp:sp>
    <dsp:sp modelId="{2ECF9B57-D6AC-4468-9522-B52F6791E063}">
      <dsp:nvSpPr>
        <dsp:cNvPr id="0" name=""/>
        <dsp:cNvSpPr/>
      </dsp:nvSpPr>
      <dsp:spPr>
        <a:xfrm>
          <a:off x="4279269" y="-203687"/>
          <a:ext cx="2914429" cy="2914429"/>
        </a:xfrm>
        <a:prstGeom prst="circularArrow">
          <a:avLst>
            <a:gd name="adj1" fmla="val 3097"/>
            <a:gd name="adj2" fmla="val 380617"/>
            <a:gd name="adj3" fmla="val 19443872"/>
            <a:gd name="adj4" fmla="val 12575511"/>
            <a:gd name="adj5" fmla="val 361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2369E3-1DE4-4814-8918-28F9F9A258C5}">
      <dsp:nvSpPr>
        <dsp:cNvPr id="0" name=""/>
        <dsp:cNvSpPr/>
      </dsp:nvSpPr>
      <dsp:spPr>
        <a:xfrm>
          <a:off x="3529515" y="582215"/>
          <a:ext cx="2049709" cy="815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CheckOut</a:t>
          </a:r>
          <a:endParaRPr lang="en-IN" sz="3200" kern="1200" dirty="0"/>
        </a:p>
      </dsp:txBody>
      <dsp:txXfrm>
        <a:off x="3553388" y="606088"/>
        <a:ext cx="2001963" cy="767355"/>
      </dsp:txXfrm>
    </dsp:sp>
    <dsp:sp modelId="{2EECE5AA-EA7E-4434-BD66-577D2CBD8D83}">
      <dsp:nvSpPr>
        <dsp:cNvPr id="0" name=""/>
        <dsp:cNvSpPr/>
      </dsp:nvSpPr>
      <dsp:spPr>
        <a:xfrm>
          <a:off x="6009039" y="989766"/>
          <a:ext cx="2305922" cy="1901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Total Cart Amount To Payment</a:t>
          </a:r>
        </a:p>
      </dsp:txBody>
      <dsp:txXfrm>
        <a:off x="6052807" y="1033534"/>
        <a:ext cx="2218386" cy="1406817"/>
      </dsp:txXfrm>
    </dsp:sp>
    <dsp:sp modelId="{5127F81A-3790-4BE6-B1E3-5F9E43AC8901}">
      <dsp:nvSpPr>
        <dsp:cNvPr id="0" name=""/>
        <dsp:cNvSpPr/>
      </dsp:nvSpPr>
      <dsp:spPr>
        <a:xfrm>
          <a:off x="6521467" y="2484119"/>
          <a:ext cx="2049709" cy="815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Pay</a:t>
          </a:r>
        </a:p>
      </dsp:txBody>
      <dsp:txXfrm>
        <a:off x="6545340" y="2507992"/>
        <a:ext cx="2001963" cy="767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D02D-CDC7-410A-8C7F-E7FA9B95FB4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5FD8E-8909-45ED-8308-CEAC1970B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4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8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6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4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0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2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3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5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7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2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  <p:sldLayoutId id="2147484314" r:id="rId13"/>
    <p:sldLayoutId id="2147484315" r:id="rId14"/>
    <p:sldLayoutId id="2147484316" r:id="rId15"/>
    <p:sldLayoutId id="21474843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/>
          </p:nvPr>
        </p:nvSpPr>
        <p:spPr>
          <a:xfrm>
            <a:off x="1507067" y="79888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 panose="020B0604020202020204"/>
              <a:buNone/>
            </a:pPr>
            <a:r>
              <a:rPr lang="en-IN"/>
              <a:t>E-Commerce Website for Automotive Parts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1507075" y="3360975"/>
            <a:ext cx="7767000" cy="25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Sateeswarbabu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Katem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:EBEON0322571885)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b="1" dirty="0">
                <a:solidFill>
                  <a:srgbClr val="3F3F3F"/>
                </a:solidFill>
              </a:rPr>
              <a:t>Name : </a:t>
            </a:r>
            <a:r>
              <a:rPr lang="en-IN" b="1" dirty="0" err="1">
                <a:solidFill>
                  <a:srgbClr val="3F3F3F"/>
                </a:solidFill>
              </a:rPr>
              <a:t>Jishnu</a:t>
            </a:r>
            <a:r>
              <a:rPr lang="en-IN" b="1" dirty="0">
                <a:solidFill>
                  <a:srgbClr val="3F3F3F"/>
                </a:solidFill>
              </a:rPr>
              <a:t> Nambiar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EBEON0322578300)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 dirty="0">
                <a:solidFill>
                  <a:srgbClr val="3F3F3F"/>
                </a:solidFill>
              </a:rPr>
              <a:t>Name :- Sudhir </a:t>
            </a:r>
            <a:r>
              <a:rPr lang="en-IN" b="1" dirty="0" err="1">
                <a:solidFill>
                  <a:srgbClr val="3F3F3F"/>
                </a:solidFill>
              </a:rPr>
              <a:t>Kumbhar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EBEON0322584185)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Ranjini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Devi.R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EBEON0322579232)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Sanjai.S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EBEON0322574368)</a:t>
            </a:r>
          </a:p>
        </p:txBody>
      </p:sp>
      <p:sp>
        <p:nvSpPr>
          <p:cNvPr id="147" name="Google Shape;147;p19"/>
          <p:cNvSpPr txBox="1"/>
          <p:nvPr/>
        </p:nvSpPr>
        <p:spPr>
          <a:xfrm>
            <a:off x="6663559" y="6041500"/>
            <a:ext cx="3279226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Guided by :</a:t>
            </a:r>
            <a:endParaRPr sz="1800" i="0" u="none" strike="noStrike" cap="none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Mr. </a:t>
            </a:r>
            <a:r>
              <a:rPr lang="en-IN" sz="2000" b="1" dirty="0" err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Vardharajan</a:t>
            </a:r>
            <a:endParaRPr sz="2000" b="1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076325"/>
          </a:xfrm>
        </p:spPr>
        <p:txBody>
          <a:bodyPr/>
          <a:lstStyle/>
          <a:p>
            <a:r>
              <a:rPr lang="en-US" dirty="0"/>
              <a:t>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3450"/>
            <a:ext cx="10515600" cy="56902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altLang="en-IN" dirty="0">
                <a:sym typeface="+mn-ea"/>
              </a:rPr>
              <a:t>Storing Order details while creating.</a:t>
            </a:r>
          </a:p>
          <a:p>
            <a:pPr marL="0" indent="0">
              <a:buNone/>
            </a:pPr>
            <a:r>
              <a:rPr lang="en-IN" altLang="en-IN" dirty="0">
                <a:sym typeface="+mn-ea"/>
              </a:rPr>
              <a:t>                                                                                </a:t>
            </a:r>
          </a:p>
          <a:p>
            <a:pPr marL="0" indent="0">
              <a:buNone/>
            </a:pPr>
            <a:r>
              <a:rPr lang="en-IN" altLang="en-IN" dirty="0">
                <a:sym typeface="+mn-ea"/>
              </a:rPr>
              <a:t>                                   </a:t>
            </a:r>
          </a:p>
          <a:p>
            <a:pPr marL="0" indent="0">
              <a:buNone/>
            </a:pPr>
            <a:r>
              <a:rPr lang="en-IN" altLang="en-IN" dirty="0">
                <a:sym typeface="+mn-ea"/>
              </a:rPr>
              <a:t>                          </a:t>
            </a:r>
          </a:p>
          <a:p>
            <a:pPr marL="0" indent="0">
              <a:buNone/>
            </a:pPr>
            <a:endParaRPr lang="en-IN" altLang="en-IN" dirty="0">
              <a:sym typeface="+mn-ea"/>
            </a:endParaRPr>
          </a:p>
          <a:p>
            <a:pPr marL="0" indent="0">
              <a:buNone/>
            </a:pPr>
            <a:endParaRPr lang="en-US" altLang="en-IN" dirty="0">
              <a:sym typeface="+mn-ea"/>
            </a:endParaRPr>
          </a:p>
          <a:p>
            <a:pPr marL="0" indent="0">
              <a:buNone/>
            </a:pPr>
            <a:endParaRPr lang="en-US" altLang="en-IN" dirty="0">
              <a:sym typeface="+mn-ea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altLang="en-IN" dirty="0">
              <a:sym typeface="+mn-ea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IN" dirty="0">
                <a:sym typeface="+mn-ea"/>
              </a:rPr>
              <a:t>Updating Order details After Payment.</a:t>
            </a:r>
            <a:endParaRPr lang="en-US" altLang="en-IN" dirty="0"/>
          </a:p>
          <a:p>
            <a:pPr marL="457200" lvl="1" indent="0">
              <a:buNone/>
            </a:pPr>
            <a:r>
              <a:rPr lang="en-US" dirty="0"/>
              <a:t>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F093E-BDD7-60EF-BFEC-07CE59F2A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493178"/>
            <a:ext cx="1752303" cy="193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4CFE7-7E31-63BB-3A98-CCE280C4F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9" y="1397200"/>
            <a:ext cx="1752303" cy="193524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B21649C-6B3B-BDD5-C6FC-35631A96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26476"/>
              </p:ext>
            </p:extLst>
          </p:nvPr>
        </p:nvGraphicFramePr>
        <p:xfrm>
          <a:off x="2352675" y="1762126"/>
          <a:ext cx="9629775" cy="10058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69529">
                  <a:extLst>
                    <a:ext uri="{9D8B030D-6E8A-4147-A177-3AD203B41FA5}">
                      <a16:colId xmlns:a16="http://schemas.microsoft.com/office/drawing/2014/main" val="3415857235"/>
                    </a:ext>
                  </a:extLst>
                </a:gridCol>
                <a:gridCol w="1340395">
                  <a:extLst>
                    <a:ext uri="{9D8B030D-6E8A-4147-A177-3AD203B41FA5}">
                      <a16:colId xmlns:a16="http://schemas.microsoft.com/office/drawing/2014/main" val="1721120636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3532546283"/>
                    </a:ext>
                  </a:extLst>
                </a:gridCol>
                <a:gridCol w="1794297">
                  <a:extLst>
                    <a:ext uri="{9D8B030D-6E8A-4147-A177-3AD203B41FA5}">
                      <a16:colId xmlns:a16="http://schemas.microsoft.com/office/drawing/2014/main" val="1900252495"/>
                    </a:ext>
                  </a:extLst>
                </a:gridCol>
                <a:gridCol w="1415628">
                  <a:extLst>
                    <a:ext uri="{9D8B030D-6E8A-4147-A177-3AD203B41FA5}">
                      <a16:colId xmlns:a16="http://schemas.microsoft.com/office/drawing/2014/main" val="3227118212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1550059387"/>
                    </a:ext>
                  </a:extLst>
                </a:gridCol>
              </a:tblGrid>
              <a:tr h="301336">
                <a:tc>
                  <a:txBody>
                    <a:bodyPr/>
                    <a:lstStyle/>
                    <a:p>
                      <a:r>
                        <a:rPr lang="en-IN" dirty="0" err="1"/>
                        <a:t>My_order_id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Payment_id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receipt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41464266"/>
                  </a:ext>
                </a:extLst>
              </a:tr>
              <a:tr h="5273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Order_K2jBGSr4fGtHBa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Order_rcptid_11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created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43082966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FAA1EDC7-FBE7-49DE-A5BA-AE8BFC673B36}"/>
              </a:ext>
            </a:extLst>
          </p:cNvPr>
          <p:cNvSpPr/>
          <p:nvPr/>
        </p:nvSpPr>
        <p:spPr>
          <a:xfrm>
            <a:off x="1971821" y="2190750"/>
            <a:ext cx="285604" cy="17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D87A445-27CC-E0E5-E22D-2752EB28A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31243"/>
              </p:ext>
            </p:extLst>
          </p:nvPr>
        </p:nvGraphicFramePr>
        <p:xfrm>
          <a:off x="2352675" y="5062008"/>
          <a:ext cx="9619806" cy="10058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03301">
                  <a:extLst>
                    <a:ext uri="{9D8B030D-6E8A-4147-A177-3AD203B41FA5}">
                      <a16:colId xmlns:a16="http://schemas.microsoft.com/office/drawing/2014/main" val="29585260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939399690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4142588223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085080207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562376058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2985241084"/>
                    </a:ext>
                  </a:extLst>
                </a:gridCol>
              </a:tblGrid>
              <a:tr h="351233">
                <a:tc>
                  <a:txBody>
                    <a:bodyPr/>
                    <a:lstStyle/>
                    <a:p>
                      <a:r>
                        <a:rPr lang="en-IN" dirty="0" err="1"/>
                        <a:t>My_order_id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Payment_id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receipt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32821810"/>
                  </a:ext>
                </a:extLst>
              </a:tr>
              <a:tr h="34938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Order_K2jBGSr4fGtHBa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Pay_K2qWP8bLt5xLsM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Order_rcptid_11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3388702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8734DA-CB2E-0BE1-5130-316DB9CCFD5F}"/>
              </a:ext>
            </a:extLst>
          </p:cNvPr>
          <p:cNvSpPr/>
          <p:nvPr/>
        </p:nvSpPr>
        <p:spPr>
          <a:xfrm>
            <a:off x="1961853" y="5410200"/>
            <a:ext cx="343197" cy="17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en-IN" dirty="0"/>
              <a:t>Project overview</a:t>
            </a:r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346655" y="1825625"/>
            <a:ext cx="11498700" cy="4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IN"/>
              <a:t>.</a:t>
            </a:r>
          </a:p>
        </p:txBody>
      </p:sp>
      <p:sp>
        <p:nvSpPr>
          <p:cNvPr id="217" name="Google Shape;217;p29"/>
          <p:cNvSpPr/>
          <p:nvPr/>
        </p:nvSpPr>
        <p:spPr>
          <a:xfrm>
            <a:off x="3081655" y="2935605"/>
            <a:ext cx="1285875" cy="3911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ym typeface="Arial" panose="020B0604020202020204"/>
              </a:rPr>
              <a:t>Login</a:t>
            </a: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905526" y="4054475"/>
            <a:ext cx="1537200" cy="3912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Homepage</a:t>
            </a: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5122545" y="405447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Shop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8461375" y="2117725"/>
            <a:ext cx="1437640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Details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2985135" y="5690235"/>
            <a:ext cx="174180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View Product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10291445" y="5173345"/>
            <a:ext cx="1285875" cy="39116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Payment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5697220" y="5690235"/>
            <a:ext cx="1478280" cy="39116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 To Cart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8145780" y="5690235"/>
            <a:ext cx="1285875" cy="39116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Checkout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4986655" y="182562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Admin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5102225" y="2762075"/>
            <a:ext cx="1484100" cy="70020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 Category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7175500" y="2935605"/>
            <a:ext cx="153733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 Product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8" name="Google Shape;228;p29"/>
          <p:cNvCxnSpPr>
            <a:stCxn id="218" idx="0"/>
            <a:endCxn id="217" idx="1"/>
          </p:cNvCxnSpPr>
          <p:nvPr/>
        </p:nvCxnSpPr>
        <p:spPr>
          <a:xfrm rot="10800000" flipH="1">
            <a:off x="1674126" y="3131075"/>
            <a:ext cx="140760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9" name="Google Shape;229;p29"/>
          <p:cNvCxnSpPr>
            <a:stCxn id="218" idx="3"/>
            <a:endCxn id="219" idx="1"/>
          </p:cNvCxnSpPr>
          <p:nvPr/>
        </p:nvCxnSpPr>
        <p:spPr>
          <a:xfrm>
            <a:off x="2442726" y="4250075"/>
            <a:ext cx="2679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0" name="Google Shape;230;p29"/>
          <p:cNvCxnSpPr>
            <a:stCxn id="217" idx="0"/>
            <a:endCxn id="225" idx="1"/>
          </p:cNvCxnSpPr>
          <p:nvPr/>
        </p:nvCxnSpPr>
        <p:spPr>
          <a:xfrm rot="10800000" flipH="1">
            <a:off x="3724593" y="2021205"/>
            <a:ext cx="1262100" cy="914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1" name="Google Shape;231;p29"/>
          <p:cNvCxnSpPr>
            <a:stCxn id="225" idx="2"/>
            <a:endCxn id="226" idx="0"/>
          </p:cNvCxnSpPr>
          <p:nvPr/>
        </p:nvCxnSpPr>
        <p:spPr>
          <a:xfrm>
            <a:off x="5629593" y="2216785"/>
            <a:ext cx="214800" cy="545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2" name="Google Shape;232;p29"/>
          <p:cNvCxnSpPr/>
          <p:nvPr/>
        </p:nvCxnSpPr>
        <p:spPr>
          <a:xfrm>
            <a:off x="6176645" y="2190750"/>
            <a:ext cx="1034415" cy="710565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3" name="Google Shape;233;p29"/>
          <p:cNvCxnSpPr>
            <a:stCxn id="225" idx="3"/>
            <a:endCxn id="220" idx="1"/>
          </p:cNvCxnSpPr>
          <p:nvPr/>
        </p:nvCxnSpPr>
        <p:spPr>
          <a:xfrm>
            <a:off x="6272530" y="2021205"/>
            <a:ext cx="2188800" cy="2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4" name="Google Shape;234;p29"/>
          <p:cNvCxnSpPr>
            <a:stCxn id="217" idx="2"/>
          </p:cNvCxnSpPr>
          <p:nvPr/>
        </p:nvCxnSpPr>
        <p:spPr>
          <a:xfrm>
            <a:off x="3724593" y="3326765"/>
            <a:ext cx="1437000" cy="740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5" name="Google Shape;235;p29"/>
          <p:cNvCxnSpPr>
            <a:stCxn id="226" idx="2"/>
            <a:endCxn id="219" idx="0"/>
          </p:cNvCxnSpPr>
          <p:nvPr/>
        </p:nvCxnSpPr>
        <p:spPr>
          <a:xfrm flipH="1">
            <a:off x="5765375" y="3462275"/>
            <a:ext cx="78900" cy="5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6" name="Google Shape;236;p29"/>
          <p:cNvCxnSpPr>
            <a:stCxn id="227" idx="2"/>
          </p:cNvCxnSpPr>
          <p:nvPr/>
        </p:nvCxnSpPr>
        <p:spPr>
          <a:xfrm flipH="1">
            <a:off x="6358668" y="3326765"/>
            <a:ext cx="1585500" cy="7608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7" name="Google Shape;237;p29"/>
          <p:cNvCxnSpPr>
            <a:stCxn id="219" idx="2"/>
            <a:endCxn id="221" idx="0"/>
          </p:cNvCxnSpPr>
          <p:nvPr/>
        </p:nvCxnSpPr>
        <p:spPr>
          <a:xfrm flipH="1">
            <a:off x="3855983" y="4445635"/>
            <a:ext cx="1909500" cy="12447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8" name="Google Shape;238;p29"/>
          <p:cNvCxnSpPr>
            <a:stCxn id="221" idx="3"/>
            <a:endCxn id="223" idx="1"/>
          </p:cNvCxnSpPr>
          <p:nvPr/>
        </p:nvCxnSpPr>
        <p:spPr>
          <a:xfrm>
            <a:off x="472694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9" name="Google Shape;239;p29"/>
          <p:cNvCxnSpPr>
            <a:endCxn id="224" idx="1"/>
          </p:cNvCxnSpPr>
          <p:nvPr/>
        </p:nvCxnSpPr>
        <p:spPr>
          <a:xfrm>
            <a:off x="717558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0" name="Google Shape;240;p29"/>
          <p:cNvCxnSpPr>
            <a:stCxn id="224" idx="3"/>
          </p:cNvCxnSpPr>
          <p:nvPr/>
        </p:nvCxnSpPr>
        <p:spPr>
          <a:xfrm rot="10800000" flipH="1">
            <a:off x="9431655" y="5564515"/>
            <a:ext cx="859800" cy="3213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1" name="Google Shape;241;p29"/>
          <p:cNvSpPr/>
          <p:nvPr/>
        </p:nvSpPr>
        <p:spPr>
          <a:xfrm>
            <a:off x="10291445" y="3858895"/>
            <a:ext cx="1285875" cy="3911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Logout</a:t>
            </a: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42" name="Google Shape;242;p29"/>
          <p:cNvCxnSpPr>
            <a:stCxn id="222" idx="0"/>
            <a:endCxn id="241" idx="2"/>
          </p:cNvCxnSpPr>
          <p:nvPr/>
        </p:nvCxnSpPr>
        <p:spPr>
          <a:xfrm rot="10800000">
            <a:off x="10934383" y="4249945"/>
            <a:ext cx="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3" name="Google Shape;243;p29"/>
          <p:cNvSpPr/>
          <p:nvPr/>
        </p:nvSpPr>
        <p:spPr>
          <a:xfrm>
            <a:off x="1055370" y="5236210"/>
            <a:ext cx="1388110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Chatbot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44" name="Google Shape;244;p29"/>
          <p:cNvCxnSpPr>
            <a:stCxn id="218" idx="2"/>
            <a:endCxn id="243" idx="0"/>
          </p:cNvCxnSpPr>
          <p:nvPr/>
        </p:nvCxnSpPr>
        <p:spPr>
          <a:xfrm>
            <a:off x="1674126" y="4445675"/>
            <a:ext cx="75300" cy="7905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EFE2DC-0C95-58F7-392E-DFD52E56D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67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7860A00-5501-7AC3-212A-01BA676B15B5}"/>
              </a:ext>
            </a:extLst>
          </p:cNvPr>
          <p:cNvSpPr/>
          <p:nvPr/>
        </p:nvSpPr>
        <p:spPr>
          <a:xfrm>
            <a:off x="314325" y="2733675"/>
            <a:ext cx="1533525" cy="828675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5D43D-BE9F-C013-A03B-C72477795675}"/>
              </a:ext>
            </a:extLst>
          </p:cNvPr>
          <p:cNvSpPr/>
          <p:nvPr/>
        </p:nvSpPr>
        <p:spPr>
          <a:xfrm>
            <a:off x="2705100" y="2895600"/>
            <a:ext cx="1495425" cy="5334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FrontEnd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E0729-9103-618E-01AE-C0EAD73DDB62}"/>
              </a:ext>
            </a:extLst>
          </p:cNvPr>
          <p:cNvSpPr/>
          <p:nvPr/>
        </p:nvSpPr>
        <p:spPr>
          <a:xfrm>
            <a:off x="5638800" y="2895600"/>
            <a:ext cx="1619250" cy="5334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BackEnd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E6032-E132-4155-83BF-AB8ADFC3C69C}"/>
              </a:ext>
            </a:extLst>
          </p:cNvPr>
          <p:cNvSpPr/>
          <p:nvPr/>
        </p:nvSpPr>
        <p:spPr>
          <a:xfrm>
            <a:off x="8153400" y="1724024"/>
            <a:ext cx="1666875" cy="728661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SpringBoot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DA2B4B-3D1A-F465-2B3C-5F7523F56DC0}"/>
              </a:ext>
            </a:extLst>
          </p:cNvPr>
          <p:cNvSpPr/>
          <p:nvPr/>
        </p:nvSpPr>
        <p:spPr>
          <a:xfrm>
            <a:off x="8178627" y="3790950"/>
            <a:ext cx="1666875" cy="733425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Hibernate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E6177080-27D7-9518-94A1-4534CBA5BA54}"/>
              </a:ext>
            </a:extLst>
          </p:cNvPr>
          <p:cNvSpPr/>
          <p:nvPr/>
        </p:nvSpPr>
        <p:spPr>
          <a:xfrm>
            <a:off x="6029325" y="4657725"/>
            <a:ext cx="1152525" cy="1828800"/>
          </a:xfrm>
          <a:prstGeom prst="can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920AA93-6FB2-D04D-7592-8D6D69457055}"/>
              </a:ext>
            </a:extLst>
          </p:cNvPr>
          <p:cNvSpPr/>
          <p:nvPr/>
        </p:nvSpPr>
        <p:spPr>
          <a:xfrm>
            <a:off x="2032000" y="3148012"/>
            <a:ext cx="48895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77C718D-9F5A-5250-972F-A81CEAEA362E}"/>
              </a:ext>
            </a:extLst>
          </p:cNvPr>
          <p:cNvSpPr/>
          <p:nvPr/>
        </p:nvSpPr>
        <p:spPr>
          <a:xfrm>
            <a:off x="4495800" y="3057525"/>
            <a:ext cx="81915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034E74-E2BF-ACA3-EDAA-BF791DDC12E6}"/>
              </a:ext>
            </a:extLst>
          </p:cNvPr>
          <p:cNvSpPr/>
          <p:nvPr/>
        </p:nvSpPr>
        <p:spPr>
          <a:xfrm>
            <a:off x="6445250" y="3562350"/>
            <a:ext cx="228600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-Right-Up 23">
            <a:extLst>
              <a:ext uri="{FF2B5EF4-FFF2-40B4-BE49-F238E27FC236}">
                <a16:creationId xmlns:a16="http://schemas.microsoft.com/office/drawing/2014/main" id="{9BDC789C-0E27-1B82-1E51-44651BA06C95}"/>
              </a:ext>
            </a:extLst>
          </p:cNvPr>
          <p:cNvSpPr/>
          <p:nvPr/>
        </p:nvSpPr>
        <p:spPr>
          <a:xfrm rot="16200000">
            <a:off x="8070058" y="2288379"/>
            <a:ext cx="881062" cy="166687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6B8BA2EB-F508-A72C-76AA-B1D4B3AD390C}"/>
              </a:ext>
            </a:extLst>
          </p:cNvPr>
          <p:cNvSpPr/>
          <p:nvPr/>
        </p:nvSpPr>
        <p:spPr>
          <a:xfrm>
            <a:off x="2705100" y="1327148"/>
            <a:ext cx="1638298" cy="1320799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46265A6-C311-9D08-3D56-09766108D67D}"/>
              </a:ext>
            </a:extLst>
          </p:cNvPr>
          <p:cNvSpPr/>
          <p:nvPr/>
        </p:nvSpPr>
        <p:spPr>
          <a:xfrm>
            <a:off x="5638800" y="1327149"/>
            <a:ext cx="1463675" cy="1286672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SpringBoot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Hibernate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AEFB194F-4F6B-2FB1-251C-D83F525588B8}"/>
              </a:ext>
            </a:extLst>
          </p:cNvPr>
          <p:cNvSpPr/>
          <p:nvPr/>
        </p:nvSpPr>
        <p:spPr>
          <a:xfrm>
            <a:off x="7848604" y="87315"/>
            <a:ext cx="2219326" cy="1436679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JPA Security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Oauth2-Client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Thymeleaf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DevTools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30" name="Callout: Up Arrow 29">
            <a:extLst>
              <a:ext uri="{FF2B5EF4-FFF2-40B4-BE49-F238E27FC236}">
                <a16:creationId xmlns:a16="http://schemas.microsoft.com/office/drawing/2014/main" id="{A8D79694-E90A-CFB7-77F0-09F23C9F2800}"/>
              </a:ext>
            </a:extLst>
          </p:cNvPr>
          <p:cNvSpPr/>
          <p:nvPr/>
        </p:nvSpPr>
        <p:spPr>
          <a:xfrm>
            <a:off x="7929037" y="4549246"/>
            <a:ext cx="2415113" cy="2051579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 Persistence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Mapping with POJO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Database Connection</a:t>
            </a:r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65D20C67-A2D6-7B05-0EE8-CDD4987A942C}"/>
              </a:ext>
            </a:extLst>
          </p:cNvPr>
          <p:cNvSpPr/>
          <p:nvPr/>
        </p:nvSpPr>
        <p:spPr>
          <a:xfrm>
            <a:off x="4581525" y="4785784"/>
            <a:ext cx="1390649" cy="1572682"/>
          </a:xfrm>
          <a:prstGeom prst="right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DDL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DCL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TCL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25875" y="909400"/>
            <a:ext cx="44811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en-IN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6EEE8-72E9-5C26-9932-74829E4E1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48" y="657353"/>
            <a:ext cx="4593052" cy="595395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495800"/>
          </a:xfrm>
        </p:spPr>
        <p:txBody>
          <a:bodyPr/>
          <a:lstStyle/>
          <a:p>
            <a:r>
              <a:rPr lang="en-IN" dirty="0"/>
              <a:t>Build Failure Because of Version different.</a:t>
            </a:r>
          </a:p>
          <a:p>
            <a:endParaRPr lang="en-IN" dirty="0"/>
          </a:p>
          <a:p>
            <a:r>
              <a:rPr lang="en-IN" dirty="0"/>
              <a:t>Proper Project File Structure issue </a:t>
            </a:r>
          </a:p>
          <a:p>
            <a:endParaRPr lang="en-IN" dirty="0"/>
          </a:p>
          <a:p>
            <a:r>
              <a:rPr lang="en-IN" dirty="0" err="1"/>
              <a:t>jpaRepository</a:t>
            </a:r>
            <a:r>
              <a:rPr lang="en-IN" dirty="0"/>
              <a:t> parameters issue</a:t>
            </a:r>
          </a:p>
          <a:p>
            <a:endParaRPr lang="en-IN" dirty="0"/>
          </a:p>
          <a:p>
            <a:r>
              <a:rPr lang="en-IN" dirty="0" err="1"/>
              <a:t>Thymleaf</a:t>
            </a:r>
            <a:r>
              <a:rPr lang="en-IN" dirty="0"/>
              <a:t> reference is not able to pass to </a:t>
            </a:r>
            <a:r>
              <a:rPr lang="en-IN" dirty="0" err="1"/>
              <a:t>javascript</a:t>
            </a:r>
            <a:r>
              <a:rPr lang="en-IN" dirty="0"/>
              <a:t> method</a:t>
            </a:r>
          </a:p>
          <a:p>
            <a:endParaRPr lang="en-IN" dirty="0"/>
          </a:p>
          <a:p>
            <a:r>
              <a:rPr lang="en-IN" dirty="0"/>
              <a:t>Backend value passing from one table to another table.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B683DF-3FFC-EC38-0729-A31DCA78D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93316"/>
              </p:ext>
            </p:extLst>
          </p:nvPr>
        </p:nvGraphicFramePr>
        <p:xfrm>
          <a:off x="677861" y="1387366"/>
          <a:ext cx="6595296" cy="537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32">
                  <a:extLst>
                    <a:ext uri="{9D8B030D-6E8A-4147-A177-3AD203B41FA5}">
                      <a16:colId xmlns:a16="http://schemas.microsoft.com/office/drawing/2014/main" val="1807756849"/>
                    </a:ext>
                  </a:extLst>
                </a:gridCol>
                <a:gridCol w="2198432">
                  <a:extLst>
                    <a:ext uri="{9D8B030D-6E8A-4147-A177-3AD203B41FA5}">
                      <a16:colId xmlns:a16="http://schemas.microsoft.com/office/drawing/2014/main" val="1550568952"/>
                    </a:ext>
                  </a:extLst>
                </a:gridCol>
                <a:gridCol w="2198432">
                  <a:extLst>
                    <a:ext uri="{9D8B030D-6E8A-4147-A177-3AD203B41FA5}">
                      <a16:colId xmlns:a16="http://schemas.microsoft.com/office/drawing/2014/main" val="2853530193"/>
                    </a:ext>
                  </a:extLst>
                </a:gridCol>
              </a:tblGrid>
              <a:tr h="370399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18290"/>
                  </a:ext>
                </a:extLst>
              </a:tr>
              <a:tr h="1203797">
                <a:tc>
                  <a:txBody>
                    <a:bodyPr/>
                    <a:lstStyle/>
                    <a:p>
                      <a:r>
                        <a:rPr lang="en-IN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Without filling address not redirecting to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953"/>
                  </a:ext>
                </a:extLst>
              </a:tr>
              <a:tr h="648198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Cart Amount cant be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26618"/>
                  </a:ext>
                </a:extLst>
              </a:tr>
              <a:tr h="925998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Cart total amount passing to payment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17881"/>
                  </a:ext>
                </a:extLst>
              </a:tr>
              <a:tr h="648198">
                <a:tc>
                  <a:txBody>
                    <a:bodyPr/>
                    <a:lstStyle/>
                    <a:p>
                      <a:r>
                        <a:rPr lang="en-IN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 Payment cart has to be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53571"/>
                  </a:ext>
                </a:extLst>
              </a:tr>
              <a:tr h="648198">
                <a:tc>
                  <a:txBody>
                    <a:bodyPr/>
                    <a:lstStyle/>
                    <a:p>
                      <a:r>
                        <a:rPr lang="en-IN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storing 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62627"/>
                  </a:ext>
                </a:extLst>
              </a:tr>
              <a:tr h="925998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details storing in</a:t>
                      </a:r>
                    </a:p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478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851-A647-D4E2-A350-CB99067E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Continued..</a:t>
            </a:r>
            <a:br>
              <a:rPr lang="en-IN" dirty="0"/>
            </a:br>
            <a:r>
              <a:rPr lang="en-IN" dirty="0"/>
              <a:t>Junit Testing </a:t>
            </a:r>
            <a:r>
              <a:rPr lang="en-IN" dirty="0" err="1"/>
              <a:t>Screeshot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03EAC-3C6E-6310-F9A5-31C5E3A5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" r="-178" b="10538"/>
          <a:stretch/>
        </p:blipFill>
        <p:spPr>
          <a:xfrm>
            <a:off x="357351" y="1806675"/>
            <a:ext cx="5381298" cy="255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506F3-3EEF-1A78-7895-CD3C3A4D37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1" r="544" b="11111"/>
          <a:stretch/>
        </p:blipFill>
        <p:spPr>
          <a:xfrm>
            <a:off x="5875283" y="3654993"/>
            <a:ext cx="5751278" cy="272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30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701"/>
            <a:ext cx="8596668" cy="42506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User friendly Interface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err="1"/>
              <a:t>Razorpay</a:t>
            </a:r>
            <a:r>
              <a:rPr lang="en-IN" sz="2400" dirty="0"/>
              <a:t> Payment Integration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User can use any payment method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User can view order Details Right After Payment Done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add Sell product option, where user will also be able to sell their own products.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 more Single Sign On links like </a:t>
            </a:r>
            <a:r>
              <a:rPr lang="en-US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facebook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twitter, etc.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 stock management.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profile including orders history.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Quality improvement 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approached Testing concepts </a:t>
            </a:r>
          </a:p>
          <a:p>
            <a:pPr marL="0" indent="0">
              <a:buNone/>
            </a:pPr>
            <a:r>
              <a:rPr lang="en-IN" dirty="0"/>
              <a:t>      -&gt;JUnit</a:t>
            </a:r>
          </a:p>
          <a:p>
            <a:r>
              <a:rPr lang="en-IN" dirty="0"/>
              <a:t>DevOps tools approach</a:t>
            </a:r>
          </a:p>
          <a:p>
            <a:pPr marL="0" indent="0">
              <a:buNone/>
            </a:pPr>
            <a:r>
              <a:rPr lang="en-IN" dirty="0"/>
              <a:t>      -&gt;MySQL</a:t>
            </a:r>
          </a:p>
          <a:p>
            <a:pPr marL="0" indent="0">
              <a:buNone/>
            </a:pPr>
            <a:r>
              <a:rPr lang="en-IN" dirty="0"/>
              <a:t>      -&gt;Maven</a:t>
            </a:r>
          </a:p>
          <a:p>
            <a:pPr marL="0" indent="0">
              <a:buNone/>
            </a:pPr>
            <a:r>
              <a:rPr lang="en-IN" dirty="0"/>
              <a:t>      -&gt;GitHub      </a:t>
            </a:r>
          </a:p>
          <a:p>
            <a:r>
              <a:rPr lang="en-IN" dirty="0"/>
              <a:t>UI approach</a:t>
            </a:r>
          </a:p>
          <a:p>
            <a:pPr marL="0" indent="0">
              <a:buNone/>
            </a:pPr>
            <a:r>
              <a:rPr lang="en-IN" dirty="0"/>
              <a:t>      -&gt;HTML</a:t>
            </a:r>
          </a:p>
          <a:p>
            <a:pPr marL="0" indent="0">
              <a:buNone/>
            </a:pPr>
            <a:r>
              <a:rPr lang="en-IN" dirty="0"/>
              <a:t>      -&gt;CSS</a:t>
            </a:r>
          </a:p>
          <a:p>
            <a:pPr marL="0" indent="0">
              <a:buNone/>
            </a:pPr>
            <a:r>
              <a:rPr lang="en-IN" dirty="0"/>
              <a:t>      -&gt;</a:t>
            </a:r>
            <a:r>
              <a:rPr lang="en-IN" dirty="0" err="1"/>
              <a:t>BootStrap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-&gt;JavaScript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690959" y="5547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en-IN"/>
              <a:t>Software and Hardware Requirements</a:t>
            </a:r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38200" y="2095501"/>
            <a:ext cx="105156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91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</a:t>
            </a:r>
            <a:endParaRPr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8105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Eclipse IDE and STS IDE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8105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Programming language- Java, </a:t>
            </a: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Springboot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645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JDK 17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645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Frontend - HTML, CSS, </a:t>
            </a: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Bootstrap,JavaScript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645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 - MySQL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19100">
              <a:spcBef>
                <a:spcPts val="64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Requirements</a:t>
            </a:r>
            <a:endParaRPr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8105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Processor – Intel core-I5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8105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Speed - 1.8GHz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8105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 - 4GB (minimum)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8105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 disk- 50GB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876"/>
            <a:ext cx="8596668" cy="4643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 this project we have built an ecommerce website specially designed for automotive parts. With online payment and may more </a:t>
            </a:r>
            <a:r>
              <a:rPr lang="en-US" sz="2000" dirty="0" err="1"/>
              <a:t>facilities.Which</a:t>
            </a:r>
            <a:r>
              <a:rPr lang="en-US" sz="2000" dirty="0"/>
              <a:t> has user friendly interface for easy use purpose.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We have implemented the CRUD operations with hibernate and spring boot for easy use of the project.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With this we conclude that this project has almost fulfilled all the basic necessities of an ecommerce website.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65E6-7550-CD16-677D-B3AFE199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466" y="5414579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Presented By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SateeswarBabu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Katem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FB44-8B75-E987-E08F-8ADDDC5B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1439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6600" dirty="0"/>
              <a:t>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3BA-52A2-8A91-42E2-665AC44E6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24197" r="29482" b="34393"/>
          <a:stretch/>
        </p:blipFill>
        <p:spPr>
          <a:xfrm>
            <a:off x="1387365" y="2024993"/>
            <a:ext cx="5791200" cy="38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ym typeface="+mn-ea"/>
              </a:rPr>
              <a:t>E-Commerce Website for Automotive Parts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ym typeface="+mn-ea"/>
              </a:rPr>
              <a:t>Modules</a:t>
            </a:r>
            <a:r>
              <a:rPr lang="en-US" altLang="en-IN" sz="2800" dirty="0">
                <a:sym typeface="+mn-ea"/>
              </a:rPr>
              <a:t>: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ym typeface="+mn-ea"/>
              </a:rPr>
              <a:t>Homepage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ym typeface="+mn-ea"/>
              </a:rPr>
              <a:t>Login and Registration 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ym typeface="+mn-ea"/>
              </a:rPr>
              <a:t>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highlight>
                  <a:srgbClr val="FFFF00"/>
                </a:highlight>
                <a:sym typeface="+mn-ea"/>
              </a:rPr>
              <a:t>Cart</a:t>
            </a:r>
            <a:endParaRPr lang="en-IN" sz="2800" dirty="0">
              <a:highlight>
                <a:srgbClr val="FFFF00"/>
              </a:highligh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highlight>
                  <a:srgbClr val="FFFF00"/>
                </a:highlight>
                <a:sym typeface="+mn-ea"/>
              </a:rPr>
              <a:t>Payment</a:t>
            </a:r>
            <a:endParaRPr lang="en-IN" sz="2800" dirty="0">
              <a:highlight>
                <a:srgbClr val="FFFF00"/>
              </a:highligh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ym typeface="+mn-ea"/>
              </a:rPr>
              <a:t>Admin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IN" sz="2800" dirty="0">
                <a:sym typeface="+mn-ea"/>
              </a:rPr>
              <a:t>Chatbot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45"/>
            <a:ext cx="10515600" cy="989965"/>
          </a:xfrm>
        </p:spPr>
        <p:txBody>
          <a:bodyPr>
            <a:normAutofit/>
          </a:bodyPr>
          <a:lstStyle/>
          <a:p>
            <a:r>
              <a:rPr lang="en-IN" dirty="0">
                <a:sym typeface="+mn-ea"/>
              </a:rPr>
              <a:t>E-Commerce Website for Automotive Parts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859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800" dirty="0">
                <a:sym typeface="+mn-ea"/>
              </a:rPr>
              <a:t>Modules and Submodules</a:t>
            </a:r>
            <a:endParaRPr lang="en-IN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Cart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Adding And Removing The Products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Calculating The Total Cart Amount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To Store Billing/Shipping Address In Database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Payment </a:t>
            </a:r>
            <a:r>
              <a:rPr lang="en-IN" sz="2800" dirty="0" err="1">
                <a:sym typeface="+mn-ea"/>
              </a:rPr>
              <a:t>GateWay</a:t>
            </a:r>
            <a:r>
              <a:rPr lang="en-IN" sz="2800" dirty="0">
                <a:sym typeface="+mn-ea"/>
              </a:rPr>
              <a:t> Integration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ym typeface="+mn-ea"/>
              </a:rPr>
              <a:t>Connecting And Passing Cart Sum To </a:t>
            </a:r>
            <a:r>
              <a:rPr lang="en-IN" sz="2400" dirty="0" err="1">
                <a:sym typeface="+mn-ea"/>
              </a:rPr>
              <a:t>Razorpay</a:t>
            </a:r>
            <a:r>
              <a:rPr lang="en-IN" sz="2400" dirty="0">
                <a:sym typeface="+mn-ea"/>
              </a:rPr>
              <a:t> Payment Gateway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ym typeface="+mn-ea"/>
              </a:rPr>
              <a:t>Created Order Details Storing In Database As Status=Created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ym typeface="+mn-ea"/>
              </a:rPr>
              <a:t>Updating Order Details In Database As Status=</a:t>
            </a:r>
            <a:r>
              <a:rPr lang="en-IN" sz="2400" dirty="0" err="1">
                <a:sym typeface="+mn-ea"/>
              </a:rPr>
              <a:t>Paid,After</a:t>
            </a:r>
            <a:r>
              <a:rPr lang="en-IN" sz="2400" dirty="0">
                <a:sym typeface="+mn-ea"/>
              </a:rPr>
              <a:t> Payment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400" dirty="0">
              <a:sym typeface="+mn-ea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9" y="247650"/>
            <a:ext cx="8596668" cy="1320800"/>
          </a:xfrm>
        </p:spPr>
        <p:txBody>
          <a:bodyPr/>
          <a:lstStyle/>
          <a:p>
            <a:r>
              <a:rPr lang="en-US" altLang="en-IN" dirty="0">
                <a:sym typeface="+mn-ea"/>
              </a:rPr>
              <a:t>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450"/>
            <a:ext cx="8596668" cy="4472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Goal of module: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ym typeface="+mn-ea"/>
              </a:rPr>
              <a:t>User Can Add Products to Cart From Shop page and Remove Products from Cart ,user can fill the shipping address details and movie to payment page.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1800" dirty="0">
              <a:sym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ym typeface="+mn-ea"/>
              </a:rPr>
              <a:t> Payment page the total amount to be paid is shown to user, where user can pay with any kind of payment method and payment </a:t>
            </a:r>
            <a:r>
              <a:rPr lang="en-IN" sz="1800" dirty="0" err="1">
                <a:sym typeface="+mn-ea"/>
              </a:rPr>
              <a:t>id,order</a:t>
            </a:r>
            <a:r>
              <a:rPr lang="en-IN" sz="1800" dirty="0">
                <a:sym typeface="+mn-ea"/>
              </a:rPr>
              <a:t> id as shown to user as alert message after payment success and redirected to home page.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IN" dirty="0"/>
              <a:t>Cart Page</a:t>
            </a:r>
            <a:r>
              <a:rPr lang="en-US" altLang="en-IN" dirty="0"/>
              <a:t> (1st Module)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85925"/>
            <a:ext cx="10677525" cy="5905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Definition: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Cart Page Where user can add/remove products and it allows user to checkout in one go.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Sub module details</a:t>
            </a:r>
            <a:r>
              <a:rPr lang="en-US" altLang="en-IN" dirty="0"/>
              <a:t> :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By Cart Method size and total amount of the products is shown.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Shipping Address is Stored in database while proceeding to checkout.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IN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DataBase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Shipping Address </a:t>
            </a:r>
          </a:p>
          <a:p>
            <a:pPr marL="0" indent="0">
              <a:buNone/>
            </a:pP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F6D10-2588-C736-8263-083717D03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72" y="4440673"/>
            <a:ext cx="1752303" cy="193524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F49DB7-6C34-837A-A7BC-3AC8E25BE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19747"/>
              </p:ext>
            </p:extLst>
          </p:nvPr>
        </p:nvGraphicFramePr>
        <p:xfrm>
          <a:off x="3486150" y="4905375"/>
          <a:ext cx="8353426" cy="10058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25352">
                  <a:extLst>
                    <a:ext uri="{9D8B030D-6E8A-4147-A177-3AD203B41FA5}">
                      <a16:colId xmlns:a16="http://schemas.microsoft.com/office/drawing/2014/main" val="2177609188"/>
                    </a:ext>
                  </a:extLst>
                </a:gridCol>
                <a:gridCol w="3543680">
                  <a:extLst>
                    <a:ext uri="{9D8B030D-6E8A-4147-A177-3AD203B41FA5}">
                      <a16:colId xmlns:a16="http://schemas.microsoft.com/office/drawing/2014/main" val="259551363"/>
                    </a:ext>
                  </a:extLst>
                </a:gridCol>
                <a:gridCol w="1703316">
                  <a:extLst>
                    <a:ext uri="{9D8B030D-6E8A-4147-A177-3AD203B41FA5}">
                      <a16:colId xmlns:a16="http://schemas.microsoft.com/office/drawing/2014/main" val="4045651191"/>
                    </a:ext>
                  </a:extLst>
                </a:gridCol>
                <a:gridCol w="1527111">
                  <a:extLst>
                    <a:ext uri="{9D8B030D-6E8A-4147-A177-3AD203B41FA5}">
                      <a16:colId xmlns:a16="http://schemas.microsoft.com/office/drawing/2014/main" val="2282765952"/>
                    </a:ext>
                  </a:extLst>
                </a:gridCol>
                <a:gridCol w="1053967">
                  <a:extLst>
                    <a:ext uri="{9D8B030D-6E8A-4147-A177-3AD203B41FA5}">
                      <a16:colId xmlns:a16="http://schemas.microsoft.com/office/drawing/2014/main" val="818936787"/>
                    </a:ext>
                  </a:extLst>
                </a:gridCol>
              </a:tblGrid>
              <a:tr h="33302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Pin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1721937"/>
                  </a:ext>
                </a:extLst>
              </a:tr>
              <a:tr h="53946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15-1-68-1,Shivaji Nagar,c.t.m. road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AndhraPradesh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Madanapalle</a:t>
                      </a:r>
                      <a:endParaRPr lang="en-IN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517325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6912481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EB63A562-A6E4-7041-AE8A-C284E89BE54B}"/>
              </a:ext>
            </a:extLst>
          </p:cNvPr>
          <p:cNvSpPr/>
          <p:nvPr/>
        </p:nvSpPr>
        <p:spPr>
          <a:xfrm>
            <a:off x="2886075" y="5148334"/>
            <a:ext cx="561975" cy="41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DA02-3317-2C90-309C-68266EF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/>
              <a:t>Module Interconnection details</a:t>
            </a:r>
            <a:r>
              <a:rPr lang="en-US" altLang="en-IN" sz="3600" dirty="0"/>
              <a:t> 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29E93B-D3AF-35C7-5C64-D23288FBB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1982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5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18256"/>
            <a:ext cx="10515600" cy="943770"/>
          </a:xfrm>
        </p:spPr>
        <p:txBody>
          <a:bodyPr>
            <a:normAutofit/>
          </a:bodyPr>
          <a:lstStyle/>
          <a:p>
            <a:r>
              <a:rPr lang="en-IN" altLang="en-IN" dirty="0"/>
              <a:t>Payment Page</a:t>
            </a:r>
            <a:r>
              <a:rPr lang="en-US" altLang="en-IN" dirty="0"/>
              <a:t> (2nd Module)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 fontScale="9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What is Payment Gateway API?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Payment Gateway API operates to integrate a payment solution with existing </a:t>
            </a:r>
            <a:r>
              <a:rPr lang="en-IN" dirty="0" err="1"/>
              <a:t>application,such</a:t>
            </a:r>
            <a:r>
              <a:rPr lang="en-IN" dirty="0"/>
              <a:t> as connecting a </a:t>
            </a:r>
            <a:r>
              <a:rPr lang="en-IN" dirty="0" err="1"/>
              <a:t>bussiness’s</a:t>
            </a:r>
            <a:r>
              <a:rPr lang="en-IN" dirty="0"/>
              <a:t> checkout to the payment system.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IN" dirty="0" err="1"/>
              <a:t>Razorpay</a:t>
            </a:r>
            <a:r>
              <a:rPr lang="en-IN" altLang="en-IN" dirty="0"/>
              <a:t> Payment Integration</a:t>
            </a:r>
          </a:p>
          <a:p>
            <a:pPr marL="0" indent="0">
              <a:buNone/>
            </a:pPr>
            <a:endParaRPr lang="en-US" alt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IN" dirty="0"/>
              <a:t>User Place an order by click Pay Button.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IN" dirty="0"/>
              <a:t>creating an order on our server.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IN" dirty="0"/>
              <a:t>Passing Order id to </a:t>
            </a:r>
            <a:r>
              <a:rPr lang="en-US" altLang="en-IN" dirty="0" err="1"/>
              <a:t>CheckOut</a:t>
            </a:r>
            <a:r>
              <a:rPr lang="en-US" altLang="en-IN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IN" dirty="0" err="1"/>
              <a:t>Razorpay</a:t>
            </a:r>
            <a:r>
              <a:rPr lang="en-US" altLang="en-IN" dirty="0"/>
              <a:t> authenticates the payment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IN" dirty="0"/>
              <a:t>Capturing the payment completion.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022D0-C2A4-42FA-81FE-256E899E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457201"/>
            <a:ext cx="6619876" cy="61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66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923</TotalTime>
  <Words>852</Words>
  <Application>Microsoft Office PowerPoint</Application>
  <PresentationFormat>Widescreen</PresentationFormat>
  <Paragraphs>247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E-Commerce Website for Automotive Parts</vt:lpstr>
      <vt:lpstr>Software and Hardware Requirements</vt:lpstr>
      <vt:lpstr>E-Commerce Website for Automotive Parts</vt:lpstr>
      <vt:lpstr>E-Commerce Website for Automotive Parts</vt:lpstr>
      <vt:lpstr>Continued...</vt:lpstr>
      <vt:lpstr>Cart Page (1st Module)</vt:lpstr>
      <vt:lpstr>Module Interconnection details : </vt:lpstr>
      <vt:lpstr>Payment Page (2nd Module)</vt:lpstr>
      <vt:lpstr>PowerPoint Presentation</vt:lpstr>
      <vt:lpstr>Continued...</vt:lpstr>
      <vt:lpstr>Project overview</vt:lpstr>
      <vt:lpstr>Tech architecture  </vt:lpstr>
      <vt:lpstr>Activity diagram</vt:lpstr>
      <vt:lpstr>Challenging issues</vt:lpstr>
      <vt:lpstr>Testing </vt:lpstr>
      <vt:lpstr>Continued.. Junit Testing Screeshot</vt:lpstr>
      <vt:lpstr>Features about the module </vt:lpstr>
      <vt:lpstr>Future enhancement </vt:lpstr>
      <vt:lpstr>Quality improvement task </vt:lpstr>
      <vt:lpstr>Conclusion</vt:lpstr>
      <vt:lpstr>Presented By SateeswarBabu Katem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Thulasi Ram</cp:lastModifiedBy>
  <cp:revision>27</cp:revision>
  <dcterms:created xsi:type="dcterms:W3CDTF">2022-08-01T12:32:00Z</dcterms:created>
  <dcterms:modified xsi:type="dcterms:W3CDTF">2022-08-08T09:08:45Z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25587A70B779415F8420FDB63CDD8521</vt:lpwstr>
  </property>
  <property fmtid="{D5CDD505-2E9C-101B-9397-08002B2CF9AE}" pid="3" name="KSOProductBuildVer">
    <vt:lpwstr>1033-11.2.0.11191</vt:lpwstr>
  </property>
</Properties>
</file>