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71" r:id="rId6"/>
    <p:sldId id="261" r:id="rId7"/>
    <p:sldId id="276" r:id="rId8"/>
    <p:sldId id="275" r:id="rId9"/>
    <p:sldId id="279" r:id="rId10"/>
    <p:sldId id="280" r:id="rId11"/>
    <p:sldId id="281" r:id="rId12"/>
    <p:sldId id="282" r:id="rId13"/>
    <p:sldId id="283" r:id="rId14"/>
    <p:sldId id="284" r:id="rId15"/>
    <p:sldId id="272" r:id="rId16"/>
    <p:sldId id="273" r:id="rId17"/>
    <p:sldId id="278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94660"/>
  </p:normalViewPr>
  <p:slideViewPr>
    <p:cSldViewPr snapToGrid="0">
      <p:cViewPr varScale="1">
        <p:scale>
          <a:sx n="44" d="100"/>
          <a:sy n="44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0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6673-4750-AEFE-FB7D-3237FB8B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7435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LAPTOP SHOP USING SPRINGBOOT</a:t>
            </a:r>
            <a:br>
              <a:rPr lang="en-US" sz="4800" dirty="0"/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281940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r>
              <a:rPr lang="en-IN" sz="17600" dirty="0">
                <a:solidFill>
                  <a:srgbClr val="FFFF00"/>
                </a:solidFill>
              </a:rPr>
              <a:t>Team Members</a:t>
            </a:r>
          </a:p>
          <a:p>
            <a:pPr algn="l"/>
            <a:r>
              <a:rPr lang="en-IN" dirty="0"/>
              <a:t> </a:t>
            </a:r>
          </a:p>
          <a:p>
            <a:r>
              <a:rPr lang="en-IN" sz="9600" dirty="0">
                <a:solidFill>
                  <a:srgbClr val="00B0F0"/>
                </a:solidFill>
              </a:rPr>
              <a:t>Vivek Khobragade - EBEON0722629139</a:t>
            </a:r>
          </a:p>
          <a:p>
            <a:r>
              <a:rPr lang="en-IN" sz="9600" dirty="0">
                <a:solidFill>
                  <a:srgbClr val="00B0F0"/>
                </a:solidFill>
              </a:rPr>
              <a:t>Vishal </a:t>
            </a:r>
            <a:r>
              <a:rPr lang="en-IN" sz="9600" dirty="0" err="1">
                <a:solidFill>
                  <a:srgbClr val="00B0F0"/>
                </a:solidFill>
              </a:rPr>
              <a:t>Lokhande</a:t>
            </a:r>
            <a:r>
              <a:rPr lang="en-IN" sz="9600" dirty="0">
                <a:solidFill>
                  <a:srgbClr val="00B0F0"/>
                </a:solidFill>
              </a:rPr>
              <a:t> -      EBEON0722634455</a:t>
            </a:r>
          </a:p>
          <a:p>
            <a:r>
              <a:rPr lang="en-IN" sz="9600" dirty="0">
                <a:solidFill>
                  <a:srgbClr val="00B0F0"/>
                </a:solidFill>
              </a:rPr>
              <a:t>Vamsi </a:t>
            </a:r>
            <a:r>
              <a:rPr lang="en-IN" sz="9600" dirty="0" err="1">
                <a:solidFill>
                  <a:srgbClr val="00B0F0"/>
                </a:solidFill>
              </a:rPr>
              <a:t>Doma</a:t>
            </a:r>
            <a:r>
              <a:rPr lang="en-IN" sz="9600" dirty="0">
                <a:solidFill>
                  <a:srgbClr val="00B0F0"/>
                </a:solidFill>
              </a:rPr>
              <a:t>   -  EBEON0722633124</a:t>
            </a:r>
          </a:p>
          <a:p>
            <a:r>
              <a:rPr lang="en-IN" sz="9600" dirty="0">
                <a:solidFill>
                  <a:srgbClr val="00B0F0"/>
                </a:solidFill>
              </a:rPr>
              <a:t>Mohammed Ali Pasha – EBEON0722114452</a:t>
            </a:r>
          </a:p>
          <a:p>
            <a:r>
              <a:rPr lang="en-IN" sz="9600" dirty="0">
                <a:solidFill>
                  <a:srgbClr val="00B0F0"/>
                </a:solidFill>
              </a:rPr>
              <a:t>Jerome David – EBEON0722632534</a:t>
            </a:r>
          </a:p>
          <a:p>
            <a:endParaRPr lang="en-IN" sz="9600" dirty="0">
              <a:solidFill>
                <a:srgbClr val="00B0F0"/>
              </a:solidFill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346D7-404C-D730-E035-01F235E43E97}"/>
              </a:ext>
            </a:extLst>
          </p:cNvPr>
          <p:cNvSpPr txBox="1"/>
          <p:nvPr/>
        </p:nvSpPr>
        <p:spPr>
          <a:xfrm>
            <a:off x="9699934" y="5631816"/>
            <a:ext cx="1936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Guided by</a:t>
            </a:r>
          </a:p>
          <a:p>
            <a:r>
              <a:rPr lang="en-IN" dirty="0" err="1">
                <a:solidFill>
                  <a:srgbClr val="FF0000"/>
                </a:solidFill>
              </a:rPr>
              <a:t>Varadharajan</a:t>
            </a:r>
            <a:r>
              <a:rPr lang="en-IN" dirty="0">
                <a:solidFill>
                  <a:srgbClr val="FF0000"/>
                </a:solidFill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highlight>
                  <a:srgbClr val="FFFF00"/>
                </a:highlight>
              </a:rPr>
              <a:t>ACER LAPTOP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FFA8F-1342-DC37-5E7C-7397D5859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91" y="1311965"/>
            <a:ext cx="9819861" cy="5406887"/>
          </a:xfrm>
        </p:spPr>
      </p:pic>
    </p:spTree>
    <p:extLst>
      <p:ext uri="{BB962C8B-B14F-4D97-AF65-F5344CB8AC3E}">
        <p14:creationId xmlns:p14="http://schemas.microsoft.com/office/powerpoint/2010/main" val="402500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FB3-FD21-6F28-C70D-546B86A1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92D050"/>
                </a:solidFill>
                <a:highlight>
                  <a:srgbClr val="808000"/>
                </a:highlight>
              </a:rPr>
              <a:t>ASUS LAPT0P</a:t>
            </a:r>
            <a:br>
              <a:rPr lang="en-IN" dirty="0">
                <a:highlight>
                  <a:srgbClr val="808000"/>
                </a:highlight>
              </a:rPr>
            </a:br>
            <a:endParaRPr lang="en-IN" dirty="0">
              <a:highlight>
                <a:srgbClr val="8080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B5AA2-AF77-027F-8562-8E197FA21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311965"/>
            <a:ext cx="10515600" cy="5180910"/>
          </a:xfrm>
        </p:spPr>
      </p:pic>
    </p:spTree>
    <p:extLst>
      <p:ext uri="{BB962C8B-B14F-4D97-AF65-F5344CB8AC3E}">
        <p14:creationId xmlns:p14="http://schemas.microsoft.com/office/powerpoint/2010/main" val="127138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FB3-FD21-6F28-C70D-546B86A1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B0F0"/>
                </a:solidFill>
              </a:rPr>
              <a:t>THIN LAPTOP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1CD97-5F57-0ED0-F58D-32AA30926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7" y="1073426"/>
            <a:ext cx="9104243" cy="5419449"/>
          </a:xfrm>
        </p:spPr>
      </p:pic>
    </p:spTree>
    <p:extLst>
      <p:ext uri="{BB962C8B-B14F-4D97-AF65-F5344CB8AC3E}">
        <p14:creationId xmlns:p14="http://schemas.microsoft.com/office/powerpoint/2010/main" val="33881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FB3-FD21-6F28-C70D-546B86A1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LENOVO LAPTOP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F2591-AB8B-BA6A-E263-C2775861B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65" y="1219200"/>
            <a:ext cx="10346635" cy="5273675"/>
          </a:xfrm>
        </p:spPr>
      </p:pic>
    </p:spTree>
    <p:extLst>
      <p:ext uri="{BB962C8B-B14F-4D97-AF65-F5344CB8AC3E}">
        <p14:creationId xmlns:p14="http://schemas.microsoft.com/office/powerpoint/2010/main" val="114726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FB3-FD21-6F28-C70D-546B86A1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GAMING LAPTOP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0DC36-453F-63F0-8D20-4DC8C42F8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3184"/>
            <a:ext cx="10306878" cy="5234608"/>
          </a:xfrm>
        </p:spPr>
      </p:pic>
    </p:spTree>
    <p:extLst>
      <p:ext uri="{BB962C8B-B14F-4D97-AF65-F5344CB8AC3E}">
        <p14:creationId xmlns:p14="http://schemas.microsoft.com/office/powerpoint/2010/main" val="178219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565" y="50006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Challenging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,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Changing Server port=7575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Enabling Debugging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A5F7C-6172-162D-6D01-381D524F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6599"/>
            <a:ext cx="9326217" cy="24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0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FB3-FD21-6F28-C70D-546B86A1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Features about the module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1AAC-70DC-81F1-4D25-573521C2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Extensive Product Information</a:t>
            </a:r>
          </a:p>
          <a:p>
            <a:r>
              <a:rPr lang="en-US" dirty="0"/>
              <a:t>User friendly design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54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89E2-4FCA-9575-0327-C146A4B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92D05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Laptop shop  project explains about the E-commerce Shopping, This project mainly explains the various actions related to online shopping. Like displaying laptop products depends on brands, styles then add the </a:t>
            </a:r>
            <a:r>
              <a:rPr lang="en-US" dirty="0" err="1"/>
              <a:t>favourites</a:t>
            </a:r>
            <a:r>
              <a:rPr lang="en-US" dirty="0"/>
              <a:t> to </a:t>
            </a:r>
            <a:r>
              <a:rPr lang="en-US" dirty="0" err="1"/>
              <a:t>wishlist</a:t>
            </a:r>
            <a:r>
              <a:rPr lang="en-US" dirty="0"/>
              <a:t> for buying those products add them in cart select the product which you want to buy and remove the product which you don’t want to buy.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Write A Thank You Note In Five Easy Steps">
            <a:extLst>
              <a:ext uri="{FF2B5EF4-FFF2-40B4-BE49-F238E27FC236}">
                <a16:creationId xmlns:a16="http://schemas.microsoft.com/office/drawing/2014/main" id="{7BEB4B42-84A4-D270-231B-333D65BB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3" y="543340"/>
            <a:ext cx="10972800" cy="595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47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</a:t>
            </a:r>
            <a:r>
              <a:rPr lang="en-IN" dirty="0"/>
              <a:t>APTOP SHOP (MODULE)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31DC-FFB0-8C6E-BD8A-2BD7A337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dirty="0"/>
              <a:t>Laptop Details</a:t>
            </a:r>
          </a:p>
          <a:p>
            <a:r>
              <a:rPr lang="en-IN" sz="4000" dirty="0"/>
              <a:t>Different Categories Of Laptops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5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LAPTOP </a:t>
            </a:r>
            <a:r>
              <a:rPr lang="en-IN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Categories of Laptops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This Module presents different categories of laptops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1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FULL STACK DEVELOPING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CD3F712F-2C76-542E-0B9E-54EC1EEC8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29" y="1908313"/>
            <a:ext cx="10098157" cy="4399722"/>
          </a:xfrm>
        </p:spPr>
      </p:pic>
    </p:spTree>
    <p:extLst>
      <p:ext uri="{BB962C8B-B14F-4D97-AF65-F5344CB8AC3E}">
        <p14:creationId xmlns:p14="http://schemas.microsoft.com/office/powerpoint/2010/main" val="166507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IN" dirty="0">
                <a:solidFill>
                  <a:srgbClr val="FFFF00"/>
                </a:solidFill>
              </a:rPr>
              <a:t>PRING BOOT FLOW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32D30-F066-7C37-AC8D-B310ADCA9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739" y="1934817"/>
            <a:ext cx="10515600" cy="4558057"/>
          </a:xfrm>
        </p:spPr>
      </p:pic>
    </p:spTree>
    <p:extLst>
      <p:ext uri="{BB962C8B-B14F-4D97-AF65-F5344CB8AC3E}">
        <p14:creationId xmlns:p14="http://schemas.microsoft.com/office/powerpoint/2010/main" val="181714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 </a:t>
            </a:r>
            <a:r>
              <a:rPr lang="en-IN" dirty="0">
                <a:solidFill>
                  <a:srgbClr val="FF0000"/>
                </a:solidFill>
                <a:highlight>
                  <a:srgbClr val="00FF00"/>
                </a:highlight>
              </a:rPr>
              <a:t>Dependencies: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➢ spring-boot-starter-security </a:t>
            </a:r>
          </a:p>
          <a:p>
            <a:pPr marL="0" indent="0">
              <a:buNone/>
            </a:pPr>
            <a:r>
              <a:rPr lang="en-IN" dirty="0"/>
              <a:t>➢ spring-boot-starter-</a:t>
            </a:r>
            <a:r>
              <a:rPr lang="en-IN" dirty="0" err="1"/>
              <a:t>Thymeleaf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➢ spring-boot-starter-web </a:t>
            </a:r>
          </a:p>
          <a:p>
            <a:pPr marL="0" indent="0">
              <a:buNone/>
            </a:pPr>
            <a:r>
              <a:rPr lang="en-IN" dirty="0"/>
              <a:t>➢ spring-boot-</a:t>
            </a:r>
            <a:r>
              <a:rPr lang="en-IN" dirty="0" err="1"/>
              <a:t>Devtools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➢ </a:t>
            </a:r>
            <a:r>
              <a:rPr lang="en-IN" dirty="0" err="1"/>
              <a:t>Mysql</a:t>
            </a:r>
            <a:r>
              <a:rPr lang="en-IN" dirty="0"/>
              <a:t>-connector-java</a:t>
            </a:r>
          </a:p>
          <a:p>
            <a:pPr marL="0" indent="0">
              <a:buNone/>
            </a:pPr>
            <a:r>
              <a:rPr lang="en-IN" dirty="0"/>
              <a:t> ➢ spring-boot-starter-data-</a:t>
            </a:r>
            <a:r>
              <a:rPr lang="en-IN" dirty="0" err="1"/>
              <a:t>jpa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08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highlight>
                  <a:srgbClr val="0000FF"/>
                </a:highlight>
              </a:rPr>
              <a:t>HOME PAGE</a:t>
            </a:r>
            <a:endParaRPr lang="en-IN" sz="6000" dirty="0">
              <a:solidFill>
                <a:srgbClr val="FFFF00"/>
              </a:solidFill>
              <a:highlight>
                <a:srgbClr val="0000FF"/>
              </a:highligh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390898-DB2A-8F67-4486-D3A629434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852" y="1577009"/>
            <a:ext cx="11251096" cy="4915866"/>
          </a:xfrm>
        </p:spPr>
      </p:pic>
    </p:spTree>
    <p:extLst>
      <p:ext uri="{BB962C8B-B14F-4D97-AF65-F5344CB8AC3E}">
        <p14:creationId xmlns:p14="http://schemas.microsoft.com/office/powerpoint/2010/main" val="335653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719-E99C-63E0-4F0A-D3861A12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B0F0"/>
                </a:solidFill>
                <a:highlight>
                  <a:srgbClr val="800000"/>
                </a:highlight>
              </a:rPr>
              <a:t> CATEGORIES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81D3FA-CD71-3C1A-3CE9-7A63E72E4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30" y="1563757"/>
            <a:ext cx="11118574" cy="4929118"/>
          </a:xfrm>
        </p:spPr>
      </p:pic>
    </p:spTree>
    <p:extLst>
      <p:ext uri="{BB962C8B-B14F-4D97-AF65-F5344CB8AC3E}">
        <p14:creationId xmlns:p14="http://schemas.microsoft.com/office/powerpoint/2010/main" val="241098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FB3-FD21-6F28-C70D-546B86A1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highlight>
                  <a:srgbClr val="0000FF"/>
                </a:highlight>
              </a:rPr>
              <a:t>HP LAPTOP</a:t>
            </a:r>
            <a:br>
              <a:rPr lang="en-IN" dirty="0">
                <a:highlight>
                  <a:srgbClr val="0000FF"/>
                </a:highlight>
              </a:rPr>
            </a:br>
            <a:endParaRPr lang="en-IN" dirty="0">
              <a:highlight>
                <a:srgbClr val="0000FF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681EF-9CB1-5325-C4B4-4B0119C7E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366" y="1325217"/>
            <a:ext cx="10651434" cy="5167658"/>
          </a:xfrm>
        </p:spPr>
      </p:pic>
    </p:spTree>
    <p:extLst>
      <p:ext uri="{BB962C8B-B14F-4D97-AF65-F5344CB8AC3E}">
        <p14:creationId xmlns:p14="http://schemas.microsoft.com/office/powerpoint/2010/main" val="30356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190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LAPTOP SHOP USING SPRINGBOOT </vt:lpstr>
      <vt:lpstr>LAPTOP SHOP (MODULE)</vt:lpstr>
      <vt:lpstr>LAPTOP DETAILS</vt:lpstr>
      <vt:lpstr>FULL STACK DEVELOPING</vt:lpstr>
      <vt:lpstr>SPRING BOOT FLOW ARCHITECTURE</vt:lpstr>
      <vt:lpstr> Dependencies:</vt:lpstr>
      <vt:lpstr>HOME PAGE</vt:lpstr>
      <vt:lpstr> CATEGORIES PAGE</vt:lpstr>
      <vt:lpstr>HP LAPTOP </vt:lpstr>
      <vt:lpstr>ACER LAPTOP </vt:lpstr>
      <vt:lpstr>ASUS LAPT0P </vt:lpstr>
      <vt:lpstr>THIN LAPTOP </vt:lpstr>
      <vt:lpstr>LENOVO LAPTOP </vt:lpstr>
      <vt:lpstr>GAMING LAPTOP </vt:lpstr>
      <vt:lpstr>Challenging issues</vt:lpstr>
      <vt:lpstr>Features about the module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VARADHARAJAN</dc:creator>
  <cp:lastModifiedBy>Dell</cp:lastModifiedBy>
  <cp:revision>39</cp:revision>
  <dcterms:created xsi:type="dcterms:W3CDTF">2022-08-01T12:32:56Z</dcterms:created>
  <dcterms:modified xsi:type="dcterms:W3CDTF">2022-12-12T10:45:23Z</dcterms:modified>
</cp:coreProperties>
</file>