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71E73-75F2-EE48-4FCF-5F9946329BBD}" v="452" dt="2024-06-20T10:13:53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9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9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1868C-DC7C-49BC-A7B3-ADBD631A281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DB01F6-187C-4CB3-9D7E-C8B51863BF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Increasing Threat</a:t>
          </a:r>
          <a:r>
            <a:rPr lang="en-US"/>
            <a:t>: Keyloggers are increasingly being used in cyber-attacks to steal sensitive information, including passwords, financial data, and personal details.</a:t>
          </a:r>
        </a:p>
      </dgm:t>
    </dgm:pt>
    <dgm:pt modelId="{738C839B-BD8A-4624-90DC-2A2E2F38D6EE}" type="parTrans" cxnId="{3337F20F-4521-4CE5-A987-B69EACB5CA8E}">
      <dgm:prSet/>
      <dgm:spPr/>
      <dgm:t>
        <a:bodyPr/>
        <a:lstStyle/>
        <a:p>
          <a:endParaRPr lang="en-US"/>
        </a:p>
      </dgm:t>
    </dgm:pt>
    <dgm:pt modelId="{B808697E-6F37-4A7C-A659-B81616EB5D72}" type="sibTrans" cxnId="{3337F20F-4521-4CE5-A987-B69EACB5CA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45BAE5-315C-4D53-875A-24628F3B9C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Detection Difficulty</a:t>
          </a:r>
          <a:r>
            <a:rPr lang="en-US"/>
            <a:t>: Keyloggers often operate stealthily, making them difficult to detect with traditional security measures.</a:t>
          </a:r>
        </a:p>
      </dgm:t>
    </dgm:pt>
    <dgm:pt modelId="{EB58F649-BD95-4BBA-9830-6DE5534BF7D5}" type="parTrans" cxnId="{EC65F1E6-FB83-4753-BC8B-D22A3542629D}">
      <dgm:prSet/>
      <dgm:spPr/>
      <dgm:t>
        <a:bodyPr/>
        <a:lstStyle/>
        <a:p>
          <a:endParaRPr lang="en-US"/>
        </a:p>
      </dgm:t>
    </dgm:pt>
    <dgm:pt modelId="{646E80D6-AD2A-4B37-B72D-35327F9A1933}" type="sibTrans" cxnId="{EC65F1E6-FB83-4753-BC8B-D22A354262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FC1CFC-9D23-4725-8AF5-4D6E7EDA91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Security Vulnerability</a:t>
          </a:r>
          <a:r>
            <a:rPr lang="en-US"/>
            <a:t>: Both individuals and organizations are at risk of significant data breaches, leading to identity theft, financial loss, and reputational damage.</a:t>
          </a:r>
        </a:p>
      </dgm:t>
    </dgm:pt>
    <dgm:pt modelId="{A06B3A0C-5A5C-4775-A656-DC00EDCC3134}" type="parTrans" cxnId="{E0C95564-7CAD-4356-96F3-49A2307CF076}">
      <dgm:prSet/>
      <dgm:spPr/>
      <dgm:t>
        <a:bodyPr/>
        <a:lstStyle/>
        <a:p>
          <a:endParaRPr lang="en-US"/>
        </a:p>
      </dgm:t>
    </dgm:pt>
    <dgm:pt modelId="{4A1062E4-BC82-4D32-90D6-6FF4FEE9FFE2}" type="sibTrans" cxnId="{E0C95564-7CAD-4356-96F3-49A2307CF0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2070D3-6B70-481A-B247-9F772AEFB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Need for Real-Time Solutions</a:t>
          </a:r>
          <a:r>
            <a:rPr lang="en-US"/>
            <a:t>: There is a critical need for real-time detection and prevention mechanisms to protect against keylogging threats and ensure data security.</a:t>
          </a:r>
        </a:p>
      </dgm:t>
    </dgm:pt>
    <dgm:pt modelId="{3E77457E-D3E2-4423-808A-7D27BF5E8A80}" type="parTrans" cxnId="{9AADF3FE-3661-46D6-9C4F-9AC9CF4AF517}">
      <dgm:prSet/>
      <dgm:spPr/>
      <dgm:t>
        <a:bodyPr/>
        <a:lstStyle/>
        <a:p>
          <a:endParaRPr lang="en-US"/>
        </a:p>
      </dgm:t>
    </dgm:pt>
    <dgm:pt modelId="{7444C2EE-9D81-4284-A6AD-7F23C01403D1}" type="sibTrans" cxnId="{9AADF3FE-3661-46D6-9C4F-9AC9CF4AF517}">
      <dgm:prSet/>
      <dgm:spPr/>
      <dgm:t>
        <a:bodyPr/>
        <a:lstStyle/>
        <a:p>
          <a:endParaRPr lang="en-US"/>
        </a:p>
      </dgm:t>
    </dgm:pt>
    <dgm:pt modelId="{EE2C9B5F-5AC0-4ACE-AF63-F5DBF7AD493D}" type="pres">
      <dgm:prSet presAssocID="{A1B1868C-DC7C-49BC-A7B3-ADBD631A2815}" presName="root" presStyleCnt="0">
        <dgm:presLayoutVars>
          <dgm:dir/>
          <dgm:resizeHandles val="exact"/>
        </dgm:presLayoutVars>
      </dgm:prSet>
      <dgm:spPr/>
    </dgm:pt>
    <dgm:pt modelId="{98814183-D24E-4545-B399-B07F6CE81D25}" type="pres">
      <dgm:prSet presAssocID="{A1B1868C-DC7C-49BC-A7B3-ADBD631A2815}" presName="container" presStyleCnt="0">
        <dgm:presLayoutVars>
          <dgm:dir/>
          <dgm:resizeHandles val="exact"/>
        </dgm:presLayoutVars>
      </dgm:prSet>
      <dgm:spPr/>
    </dgm:pt>
    <dgm:pt modelId="{0E69FBD7-46B7-4010-9AC3-7D93AA25F1C7}" type="pres">
      <dgm:prSet presAssocID="{4BDB01F6-187C-4CB3-9D7E-C8B51863BFD2}" presName="compNode" presStyleCnt="0"/>
      <dgm:spPr/>
    </dgm:pt>
    <dgm:pt modelId="{BBF00F40-BB34-4E30-B743-644B1345C1E1}" type="pres">
      <dgm:prSet presAssocID="{4BDB01F6-187C-4CB3-9D7E-C8B51863BFD2}" presName="iconBgRect" presStyleLbl="bgShp" presStyleIdx="0" presStyleCnt="4"/>
      <dgm:spPr/>
    </dgm:pt>
    <dgm:pt modelId="{90C1D38C-4D06-48F8-87AF-630D55800DD2}" type="pres">
      <dgm:prSet presAssocID="{4BDB01F6-187C-4CB3-9D7E-C8B51863BF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148128A6-AB60-42A6-B4F3-B82CF2164A2F}" type="pres">
      <dgm:prSet presAssocID="{4BDB01F6-187C-4CB3-9D7E-C8B51863BFD2}" presName="spaceRect" presStyleCnt="0"/>
      <dgm:spPr/>
    </dgm:pt>
    <dgm:pt modelId="{E3CD10AC-3FA5-449B-B0EC-23B9180A296C}" type="pres">
      <dgm:prSet presAssocID="{4BDB01F6-187C-4CB3-9D7E-C8B51863BFD2}" presName="textRect" presStyleLbl="revTx" presStyleIdx="0" presStyleCnt="4">
        <dgm:presLayoutVars>
          <dgm:chMax val="1"/>
          <dgm:chPref val="1"/>
        </dgm:presLayoutVars>
      </dgm:prSet>
      <dgm:spPr/>
    </dgm:pt>
    <dgm:pt modelId="{F094D98F-34E5-41D5-9210-FEC6AA2E551C}" type="pres">
      <dgm:prSet presAssocID="{B808697E-6F37-4A7C-A659-B81616EB5D72}" presName="sibTrans" presStyleLbl="sibTrans2D1" presStyleIdx="0" presStyleCnt="0"/>
      <dgm:spPr/>
    </dgm:pt>
    <dgm:pt modelId="{33D2FD15-0F8D-482E-B5B1-A8EC73F419E7}" type="pres">
      <dgm:prSet presAssocID="{0745BAE5-315C-4D53-875A-24628F3B9C7D}" presName="compNode" presStyleCnt="0"/>
      <dgm:spPr/>
    </dgm:pt>
    <dgm:pt modelId="{EDE4DDAE-0B0C-434A-9D1F-56D02BB2EC44}" type="pres">
      <dgm:prSet presAssocID="{0745BAE5-315C-4D53-875A-24628F3B9C7D}" presName="iconBgRect" presStyleLbl="bgShp" presStyleIdx="1" presStyleCnt="4"/>
      <dgm:spPr/>
    </dgm:pt>
    <dgm:pt modelId="{21544C25-DB68-479D-8EE8-9D271B9C8C5F}" type="pres">
      <dgm:prSet presAssocID="{0745BAE5-315C-4D53-875A-24628F3B9C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407438-D49B-45AE-A0DE-2C9A2DBA119E}" type="pres">
      <dgm:prSet presAssocID="{0745BAE5-315C-4D53-875A-24628F3B9C7D}" presName="spaceRect" presStyleCnt="0"/>
      <dgm:spPr/>
    </dgm:pt>
    <dgm:pt modelId="{A1BBD89B-7C62-4682-A3A3-198DBB1E3E6B}" type="pres">
      <dgm:prSet presAssocID="{0745BAE5-315C-4D53-875A-24628F3B9C7D}" presName="textRect" presStyleLbl="revTx" presStyleIdx="1" presStyleCnt="4">
        <dgm:presLayoutVars>
          <dgm:chMax val="1"/>
          <dgm:chPref val="1"/>
        </dgm:presLayoutVars>
      </dgm:prSet>
      <dgm:spPr/>
    </dgm:pt>
    <dgm:pt modelId="{D7A990A0-EEAA-44D1-84A9-874BF571C5F9}" type="pres">
      <dgm:prSet presAssocID="{646E80D6-AD2A-4B37-B72D-35327F9A1933}" presName="sibTrans" presStyleLbl="sibTrans2D1" presStyleIdx="0" presStyleCnt="0"/>
      <dgm:spPr/>
    </dgm:pt>
    <dgm:pt modelId="{AFACD8B4-8B1D-44B0-BD47-846E360C34F2}" type="pres">
      <dgm:prSet presAssocID="{A3FC1CFC-9D23-4725-8AF5-4D6E7EDA9181}" presName="compNode" presStyleCnt="0"/>
      <dgm:spPr/>
    </dgm:pt>
    <dgm:pt modelId="{0BD9D24A-288C-4138-BB32-B19CAAA62231}" type="pres">
      <dgm:prSet presAssocID="{A3FC1CFC-9D23-4725-8AF5-4D6E7EDA9181}" presName="iconBgRect" presStyleLbl="bgShp" presStyleIdx="2" presStyleCnt="4"/>
      <dgm:spPr/>
    </dgm:pt>
    <dgm:pt modelId="{92EEB42F-CED3-40E7-AE4B-312631C0C102}" type="pres">
      <dgm:prSet presAssocID="{A3FC1CFC-9D23-4725-8AF5-4D6E7EDA91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E43D622-B26B-4F9C-A0B5-F0DAED59E539}" type="pres">
      <dgm:prSet presAssocID="{A3FC1CFC-9D23-4725-8AF5-4D6E7EDA9181}" presName="spaceRect" presStyleCnt="0"/>
      <dgm:spPr/>
    </dgm:pt>
    <dgm:pt modelId="{88D7C8E6-31A6-4AB4-9A29-1D81CEF638E8}" type="pres">
      <dgm:prSet presAssocID="{A3FC1CFC-9D23-4725-8AF5-4D6E7EDA9181}" presName="textRect" presStyleLbl="revTx" presStyleIdx="2" presStyleCnt="4">
        <dgm:presLayoutVars>
          <dgm:chMax val="1"/>
          <dgm:chPref val="1"/>
        </dgm:presLayoutVars>
      </dgm:prSet>
      <dgm:spPr/>
    </dgm:pt>
    <dgm:pt modelId="{6ED2DED5-1C66-46EA-8440-6995B90D47CA}" type="pres">
      <dgm:prSet presAssocID="{4A1062E4-BC82-4D32-90D6-6FF4FEE9FFE2}" presName="sibTrans" presStyleLbl="sibTrans2D1" presStyleIdx="0" presStyleCnt="0"/>
      <dgm:spPr/>
    </dgm:pt>
    <dgm:pt modelId="{B4B8F2C7-8F4B-4C82-860C-64EF2DA11BA4}" type="pres">
      <dgm:prSet presAssocID="{D02070D3-6B70-481A-B247-9F772AEFBE6E}" presName="compNode" presStyleCnt="0"/>
      <dgm:spPr/>
    </dgm:pt>
    <dgm:pt modelId="{45675F49-D809-4365-9F91-E5367B4D375F}" type="pres">
      <dgm:prSet presAssocID="{D02070D3-6B70-481A-B247-9F772AEFBE6E}" presName="iconBgRect" presStyleLbl="bgShp" presStyleIdx="3" presStyleCnt="4"/>
      <dgm:spPr/>
    </dgm:pt>
    <dgm:pt modelId="{62841116-D0F6-4A85-A111-686109DA460E}" type="pres">
      <dgm:prSet presAssocID="{D02070D3-6B70-481A-B247-9F772AEFBE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1C59E471-8149-4BC0-B2A8-0C6452ABA6F8}" type="pres">
      <dgm:prSet presAssocID="{D02070D3-6B70-481A-B247-9F772AEFBE6E}" presName="spaceRect" presStyleCnt="0"/>
      <dgm:spPr/>
    </dgm:pt>
    <dgm:pt modelId="{B6041172-E9A9-4E53-A25D-79B845A04F81}" type="pres">
      <dgm:prSet presAssocID="{D02070D3-6B70-481A-B247-9F772AEFBE6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768DC07-E4CE-4DE7-A571-B4FAC438623F}" type="presOf" srcId="{A3FC1CFC-9D23-4725-8AF5-4D6E7EDA9181}" destId="{88D7C8E6-31A6-4AB4-9A29-1D81CEF638E8}" srcOrd="0" destOrd="0" presId="urn:microsoft.com/office/officeart/2018/2/layout/IconCircleList"/>
    <dgm:cxn modelId="{3337F20F-4521-4CE5-A987-B69EACB5CA8E}" srcId="{A1B1868C-DC7C-49BC-A7B3-ADBD631A2815}" destId="{4BDB01F6-187C-4CB3-9D7E-C8B51863BFD2}" srcOrd="0" destOrd="0" parTransId="{738C839B-BD8A-4624-90DC-2A2E2F38D6EE}" sibTransId="{B808697E-6F37-4A7C-A659-B81616EB5D72}"/>
    <dgm:cxn modelId="{86957638-04BE-40EC-87B4-7919920DC5E2}" type="presOf" srcId="{4BDB01F6-187C-4CB3-9D7E-C8B51863BFD2}" destId="{E3CD10AC-3FA5-449B-B0EC-23B9180A296C}" srcOrd="0" destOrd="0" presId="urn:microsoft.com/office/officeart/2018/2/layout/IconCircleList"/>
    <dgm:cxn modelId="{E0C95564-7CAD-4356-96F3-49A2307CF076}" srcId="{A1B1868C-DC7C-49BC-A7B3-ADBD631A2815}" destId="{A3FC1CFC-9D23-4725-8AF5-4D6E7EDA9181}" srcOrd="2" destOrd="0" parTransId="{A06B3A0C-5A5C-4775-A656-DC00EDCC3134}" sibTransId="{4A1062E4-BC82-4D32-90D6-6FF4FEE9FFE2}"/>
    <dgm:cxn modelId="{A526F174-CCFB-4D43-8EB3-5EE64FAA11FC}" type="presOf" srcId="{D02070D3-6B70-481A-B247-9F772AEFBE6E}" destId="{B6041172-E9A9-4E53-A25D-79B845A04F81}" srcOrd="0" destOrd="0" presId="urn:microsoft.com/office/officeart/2018/2/layout/IconCircleList"/>
    <dgm:cxn modelId="{99DDD987-E6AE-42CF-9BF3-AAD2D3E44750}" type="presOf" srcId="{4A1062E4-BC82-4D32-90D6-6FF4FEE9FFE2}" destId="{6ED2DED5-1C66-46EA-8440-6995B90D47CA}" srcOrd="0" destOrd="0" presId="urn:microsoft.com/office/officeart/2018/2/layout/IconCircleList"/>
    <dgm:cxn modelId="{E298138C-78E2-4BF0-A93C-1C4DB3A673A9}" type="presOf" srcId="{A1B1868C-DC7C-49BC-A7B3-ADBD631A2815}" destId="{EE2C9B5F-5AC0-4ACE-AF63-F5DBF7AD493D}" srcOrd="0" destOrd="0" presId="urn:microsoft.com/office/officeart/2018/2/layout/IconCircleList"/>
    <dgm:cxn modelId="{3F3F599D-D610-44E8-A5B9-6CE0F1959FBC}" type="presOf" srcId="{B808697E-6F37-4A7C-A659-B81616EB5D72}" destId="{F094D98F-34E5-41D5-9210-FEC6AA2E551C}" srcOrd="0" destOrd="0" presId="urn:microsoft.com/office/officeart/2018/2/layout/IconCircleList"/>
    <dgm:cxn modelId="{B1F50DD6-AA78-4B59-A5AC-B1D992703325}" type="presOf" srcId="{646E80D6-AD2A-4B37-B72D-35327F9A1933}" destId="{D7A990A0-EEAA-44D1-84A9-874BF571C5F9}" srcOrd="0" destOrd="0" presId="urn:microsoft.com/office/officeart/2018/2/layout/IconCircleList"/>
    <dgm:cxn modelId="{EC65F1E6-FB83-4753-BC8B-D22A3542629D}" srcId="{A1B1868C-DC7C-49BC-A7B3-ADBD631A2815}" destId="{0745BAE5-315C-4D53-875A-24628F3B9C7D}" srcOrd="1" destOrd="0" parTransId="{EB58F649-BD95-4BBA-9830-6DE5534BF7D5}" sibTransId="{646E80D6-AD2A-4B37-B72D-35327F9A1933}"/>
    <dgm:cxn modelId="{C08C7AED-32DD-4422-A916-C6E7E9E967CE}" type="presOf" srcId="{0745BAE5-315C-4D53-875A-24628F3B9C7D}" destId="{A1BBD89B-7C62-4682-A3A3-198DBB1E3E6B}" srcOrd="0" destOrd="0" presId="urn:microsoft.com/office/officeart/2018/2/layout/IconCircleList"/>
    <dgm:cxn modelId="{9AADF3FE-3661-46D6-9C4F-9AC9CF4AF517}" srcId="{A1B1868C-DC7C-49BC-A7B3-ADBD631A2815}" destId="{D02070D3-6B70-481A-B247-9F772AEFBE6E}" srcOrd="3" destOrd="0" parTransId="{3E77457E-D3E2-4423-808A-7D27BF5E8A80}" sibTransId="{7444C2EE-9D81-4284-A6AD-7F23C01403D1}"/>
    <dgm:cxn modelId="{7272BCCE-9239-45AF-9BCC-A8239778B734}" type="presParOf" srcId="{EE2C9B5F-5AC0-4ACE-AF63-F5DBF7AD493D}" destId="{98814183-D24E-4545-B399-B07F6CE81D25}" srcOrd="0" destOrd="0" presId="urn:microsoft.com/office/officeart/2018/2/layout/IconCircleList"/>
    <dgm:cxn modelId="{E10AEF31-7CE4-4264-8092-A5011E8AD09C}" type="presParOf" srcId="{98814183-D24E-4545-B399-B07F6CE81D25}" destId="{0E69FBD7-46B7-4010-9AC3-7D93AA25F1C7}" srcOrd="0" destOrd="0" presId="urn:microsoft.com/office/officeart/2018/2/layout/IconCircleList"/>
    <dgm:cxn modelId="{6570AC39-76BC-4310-A748-A8B87E5162A0}" type="presParOf" srcId="{0E69FBD7-46B7-4010-9AC3-7D93AA25F1C7}" destId="{BBF00F40-BB34-4E30-B743-644B1345C1E1}" srcOrd="0" destOrd="0" presId="urn:microsoft.com/office/officeart/2018/2/layout/IconCircleList"/>
    <dgm:cxn modelId="{EF6135BB-9AC3-407E-89D4-70C5486BD30F}" type="presParOf" srcId="{0E69FBD7-46B7-4010-9AC3-7D93AA25F1C7}" destId="{90C1D38C-4D06-48F8-87AF-630D55800DD2}" srcOrd="1" destOrd="0" presId="urn:microsoft.com/office/officeart/2018/2/layout/IconCircleList"/>
    <dgm:cxn modelId="{8F4CBB10-29F4-4458-B97A-184234D28954}" type="presParOf" srcId="{0E69FBD7-46B7-4010-9AC3-7D93AA25F1C7}" destId="{148128A6-AB60-42A6-B4F3-B82CF2164A2F}" srcOrd="2" destOrd="0" presId="urn:microsoft.com/office/officeart/2018/2/layout/IconCircleList"/>
    <dgm:cxn modelId="{62C3C463-9555-453A-BAB3-A668378C6E0C}" type="presParOf" srcId="{0E69FBD7-46B7-4010-9AC3-7D93AA25F1C7}" destId="{E3CD10AC-3FA5-449B-B0EC-23B9180A296C}" srcOrd="3" destOrd="0" presId="urn:microsoft.com/office/officeart/2018/2/layout/IconCircleList"/>
    <dgm:cxn modelId="{2DB5A0E0-DFCD-4FFC-A62B-19BB8D3FF621}" type="presParOf" srcId="{98814183-D24E-4545-B399-B07F6CE81D25}" destId="{F094D98F-34E5-41D5-9210-FEC6AA2E551C}" srcOrd="1" destOrd="0" presId="urn:microsoft.com/office/officeart/2018/2/layout/IconCircleList"/>
    <dgm:cxn modelId="{3B55A9A5-3DEE-4329-8608-AF348D8E5B48}" type="presParOf" srcId="{98814183-D24E-4545-B399-B07F6CE81D25}" destId="{33D2FD15-0F8D-482E-B5B1-A8EC73F419E7}" srcOrd="2" destOrd="0" presId="urn:microsoft.com/office/officeart/2018/2/layout/IconCircleList"/>
    <dgm:cxn modelId="{230CFFCE-4CEE-400D-8815-76D6FD2EA1CB}" type="presParOf" srcId="{33D2FD15-0F8D-482E-B5B1-A8EC73F419E7}" destId="{EDE4DDAE-0B0C-434A-9D1F-56D02BB2EC44}" srcOrd="0" destOrd="0" presId="urn:microsoft.com/office/officeart/2018/2/layout/IconCircleList"/>
    <dgm:cxn modelId="{1604451B-75A0-4058-A2E0-73B154538704}" type="presParOf" srcId="{33D2FD15-0F8D-482E-B5B1-A8EC73F419E7}" destId="{21544C25-DB68-479D-8EE8-9D271B9C8C5F}" srcOrd="1" destOrd="0" presId="urn:microsoft.com/office/officeart/2018/2/layout/IconCircleList"/>
    <dgm:cxn modelId="{3F7B212A-D0DB-4A5B-B7EE-06F3E36CCEA6}" type="presParOf" srcId="{33D2FD15-0F8D-482E-B5B1-A8EC73F419E7}" destId="{B4407438-D49B-45AE-A0DE-2C9A2DBA119E}" srcOrd="2" destOrd="0" presId="urn:microsoft.com/office/officeart/2018/2/layout/IconCircleList"/>
    <dgm:cxn modelId="{FAAAB7F8-B1D6-4BEC-BF59-5A148CA7BD6A}" type="presParOf" srcId="{33D2FD15-0F8D-482E-B5B1-A8EC73F419E7}" destId="{A1BBD89B-7C62-4682-A3A3-198DBB1E3E6B}" srcOrd="3" destOrd="0" presId="urn:microsoft.com/office/officeart/2018/2/layout/IconCircleList"/>
    <dgm:cxn modelId="{65B5B052-73F8-47D9-9C32-B1EFCDB59A67}" type="presParOf" srcId="{98814183-D24E-4545-B399-B07F6CE81D25}" destId="{D7A990A0-EEAA-44D1-84A9-874BF571C5F9}" srcOrd="3" destOrd="0" presId="urn:microsoft.com/office/officeart/2018/2/layout/IconCircleList"/>
    <dgm:cxn modelId="{A29906DA-D81D-4CF3-BEFA-5859FA84560A}" type="presParOf" srcId="{98814183-D24E-4545-B399-B07F6CE81D25}" destId="{AFACD8B4-8B1D-44B0-BD47-846E360C34F2}" srcOrd="4" destOrd="0" presId="urn:microsoft.com/office/officeart/2018/2/layout/IconCircleList"/>
    <dgm:cxn modelId="{953EB8CF-D81B-4EFF-A6B9-E4405A15496C}" type="presParOf" srcId="{AFACD8B4-8B1D-44B0-BD47-846E360C34F2}" destId="{0BD9D24A-288C-4138-BB32-B19CAAA62231}" srcOrd="0" destOrd="0" presId="urn:microsoft.com/office/officeart/2018/2/layout/IconCircleList"/>
    <dgm:cxn modelId="{A86ACE20-D5F8-4D90-8654-0BF7F5098DC0}" type="presParOf" srcId="{AFACD8B4-8B1D-44B0-BD47-846E360C34F2}" destId="{92EEB42F-CED3-40E7-AE4B-312631C0C102}" srcOrd="1" destOrd="0" presId="urn:microsoft.com/office/officeart/2018/2/layout/IconCircleList"/>
    <dgm:cxn modelId="{EB6FECD7-F91F-4451-ABF2-6A8E203B8BF9}" type="presParOf" srcId="{AFACD8B4-8B1D-44B0-BD47-846E360C34F2}" destId="{6E43D622-B26B-4F9C-A0B5-F0DAED59E539}" srcOrd="2" destOrd="0" presId="urn:microsoft.com/office/officeart/2018/2/layout/IconCircleList"/>
    <dgm:cxn modelId="{CA24F41F-B733-47E4-9B28-1225DCF7B97B}" type="presParOf" srcId="{AFACD8B4-8B1D-44B0-BD47-846E360C34F2}" destId="{88D7C8E6-31A6-4AB4-9A29-1D81CEF638E8}" srcOrd="3" destOrd="0" presId="urn:microsoft.com/office/officeart/2018/2/layout/IconCircleList"/>
    <dgm:cxn modelId="{88208AD8-9301-4EF8-AA47-E211E86D90AA}" type="presParOf" srcId="{98814183-D24E-4545-B399-B07F6CE81D25}" destId="{6ED2DED5-1C66-46EA-8440-6995B90D47CA}" srcOrd="5" destOrd="0" presId="urn:microsoft.com/office/officeart/2018/2/layout/IconCircleList"/>
    <dgm:cxn modelId="{EB80BD45-0F80-45CB-BD6F-81A4AE2EB7A4}" type="presParOf" srcId="{98814183-D24E-4545-B399-B07F6CE81D25}" destId="{B4B8F2C7-8F4B-4C82-860C-64EF2DA11BA4}" srcOrd="6" destOrd="0" presId="urn:microsoft.com/office/officeart/2018/2/layout/IconCircleList"/>
    <dgm:cxn modelId="{70873040-8F4B-4C5C-B684-A41FEFFD3724}" type="presParOf" srcId="{B4B8F2C7-8F4B-4C82-860C-64EF2DA11BA4}" destId="{45675F49-D809-4365-9F91-E5367B4D375F}" srcOrd="0" destOrd="0" presId="urn:microsoft.com/office/officeart/2018/2/layout/IconCircleList"/>
    <dgm:cxn modelId="{057EF11F-DB53-491A-928F-4383CE4FD9FD}" type="presParOf" srcId="{B4B8F2C7-8F4B-4C82-860C-64EF2DA11BA4}" destId="{62841116-D0F6-4A85-A111-686109DA460E}" srcOrd="1" destOrd="0" presId="urn:microsoft.com/office/officeart/2018/2/layout/IconCircleList"/>
    <dgm:cxn modelId="{45108DCE-824B-4FC2-92B5-9B11A229A239}" type="presParOf" srcId="{B4B8F2C7-8F4B-4C82-860C-64EF2DA11BA4}" destId="{1C59E471-8149-4BC0-B2A8-0C6452ABA6F8}" srcOrd="2" destOrd="0" presId="urn:microsoft.com/office/officeart/2018/2/layout/IconCircleList"/>
    <dgm:cxn modelId="{A98BAAF3-326D-4C28-BC93-87E612898691}" type="presParOf" srcId="{B4B8F2C7-8F4B-4C82-860C-64EF2DA11BA4}" destId="{B6041172-E9A9-4E53-A25D-79B845A04F8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57969A-DD10-46A2-B9D7-236F234FE64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BC10F7-B622-4BA6-9F16-D1C7D8D4B4C7}">
      <dgm:prSet/>
      <dgm:spPr/>
      <dgm:t>
        <a:bodyPr/>
        <a:lstStyle/>
        <a:p>
          <a:pPr>
            <a:defRPr b="1"/>
          </a:pPr>
          <a:r>
            <a:rPr lang="en-US" b="1"/>
            <a:t>Individuals</a:t>
          </a:r>
          <a:endParaRPr lang="en-US"/>
        </a:p>
      </dgm:t>
    </dgm:pt>
    <dgm:pt modelId="{FB791C9F-E40E-47F7-97CB-251F9023A13A}" type="parTrans" cxnId="{A3B63409-3643-404E-9E3D-70F55AB20861}">
      <dgm:prSet/>
      <dgm:spPr/>
      <dgm:t>
        <a:bodyPr/>
        <a:lstStyle/>
        <a:p>
          <a:endParaRPr lang="en-US"/>
        </a:p>
      </dgm:t>
    </dgm:pt>
    <dgm:pt modelId="{3DBA964F-6E34-4863-B19D-97826542EDC5}" type="sibTrans" cxnId="{A3B63409-3643-404E-9E3D-70F55AB20861}">
      <dgm:prSet/>
      <dgm:spPr/>
      <dgm:t>
        <a:bodyPr/>
        <a:lstStyle/>
        <a:p>
          <a:endParaRPr lang="en-US"/>
        </a:p>
      </dgm:t>
    </dgm:pt>
    <dgm:pt modelId="{9B1AC9AB-94B5-4816-8BF7-9273193EAD1A}">
      <dgm:prSet/>
      <dgm:spPr/>
      <dgm:t>
        <a:bodyPr/>
        <a:lstStyle/>
        <a:p>
          <a:r>
            <a:rPr lang="en-US" b="1" i="0"/>
            <a:t>Purpose</a:t>
          </a:r>
          <a:r>
            <a:rPr lang="en-US" i="0"/>
            <a:t>: Protect personal information, such as passwords and private communications.</a:t>
          </a:r>
          <a:endParaRPr lang="en-US"/>
        </a:p>
      </dgm:t>
    </dgm:pt>
    <dgm:pt modelId="{17507397-E2D8-4820-A5F0-C9F06EF7619B}" type="parTrans" cxnId="{262CFCE6-8C6F-4330-8744-88809BAB9B9E}">
      <dgm:prSet/>
      <dgm:spPr/>
      <dgm:t>
        <a:bodyPr/>
        <a:lstStyle/>
        <a:p>
          <a:endParaRPr lang="en-US"/>
        </a:p>
      </dgm:t>
    </dgm:pt>
    <dgm:pt modelId="{6B94F43A-34D6-45C6-A455-9A8A8E471EB7}" type="sibTrans" cxnId="{262CFCE6-8C6F-4330-8744-88809BAB9B9E}">
      <dgm:prSet/>
      <dgm:spPr/>
      <dgm:t>
        <a:bodyPr/>
        <a:lstStyle/>
        <a:p>
          <a:endParaRPr lang="en-US"/>
        </a:p>
      </dgm:t>
    </dgm:pt>
    <dgm:pt modelId="{771F2113-26F0-44C3-B948-21D735D85B84}">
      <dgm:prSet/>
      <dgm:spPr/>
      <dgm:t>
        <a:bodyPr/>
        <a:lstStyle/>
        <a:p>
          <a:r>
            <a:rPr lang="en-US" b="1" i="0"/>
            <a:t>Benefit</a:t>
          </a:r>
          <a:r>
            <a:rPr lang="en-US" i="0"/>
            <a:t>: Safeguard against identity theft and unauthorized access.</a:t>
          </a:r>
          <a:endParaRPr lang="en-US"/>
        </a:p>
      </dgm:t>
    </dgm:pt>
    <dgm:pt modelId="{DF8A76A5-F9C4-402D-9E2E-473EEBC3348C}" type="parTrans" cxnId="{475AB443-7AE9-426E-B30D-39178E236DA3}">
      <dgm:prSet/>
      <dgm:spPr/>
      <dgm:t>
        <a:bodyPr/>
        <a:lstStyle/>
        <a:p>
          <a:endParaRPr lang="en-US"/>
        </a:p>
      </dgm:t>
    </dgm:pt>
    <dgm:pt modelId="{C7B5AD9D-B314-4DEA-823E-3D58D515EAA5}" type="sibTrans" cxnId="{475AB443-7AE9-426E-B30D-39178E236DA3}">
      <dgm:prSet/>
      <dgm:spPr/>
      <dgm:t>
        <a:bodyPr/>
        <a:lstStyle/>
        <a:p>
          <a:endParaRPr lang="en-US"/>
        </a:p>
      </dgm:t>
    </dgm:pt>
    <dgm:pt modelId="{BC292ED7-9E4C-43A5-9DDD-F4B4D8A1979E}">
      <dgm:prSet/>
      <dgm:spPr/>
      <dgm:t>
        <a:bodyPr/>
        <a:lstStyle/>
        <a:p>
          <a:pPr>
            <a:defRPr b="1"/>
          </a:pPr>
          <a:r>
            <a:rPr lang="en-US" b="1"/>
            <a:t>Businesses</a:t>
          </a:r>
          <a:endParaRPr lang="en-US"/>
        </a:p>
      </dgm:t>
    </dgm:pt>
    <dgm:pt modelId="{FDC10E0A-11EB-4EC6-9A63-6C3FD4472E33}" type="parTrans" cxnId="{45710269-53DC-48EA-8D2E-E990F1AD1D1F}">
      <dgm:prSet/>
      <dgm:spPr/>
      <dgm:t>
        <a:bodyPr/>
        <a:lstStyle/>
        <a:p>
          <a:endParaRPr lang="en-US"/>
        </a:p>
      </dgm:t>
    </dgm:pt>
    <dgm:pt modelId="{CDCA4C1D-CCF8-475A-B67E-C230235397C7}" type="sibTrans" cxnId="{45710269-53DC-48EA-8D2E-E990F1AD1D1F}">
      <dgm:prSet/>
      <dgm:spPr/>
      <dgm:t>
        <a:bodyPr/>
        <a:lstStyle/>
        <a:p>
          <a:endParaRPr lang="en-US"/>
        </a:p>
      </dgm:t>
    </dgm:pt>
    <dgm:pt modelId="{6A3DEF7C-C250-429A-BB8E-981A29E11EFA}">
      <dgm:prSet/>
      <dgm:spPr/>
      <dgm:t>
        <a:bodyPr/>
        <a:lstStyle/>
        <a:p>
          <a:r>
            <a:rPr lang="en-US" b="1" i="0"/>
            <a:t>Purpose</a:t>
          </a:r>
          <a:r>
            <a:rPr lang="en-US" i="0"/>
            <a:t>: Secure corporate data, including intellectual property and financial records.</a:t>
          </a:r>
          <a:endParaRPr lang="en-US"/>
        </a:p>
      </dgm:t>
    </dgm:pt>
    <dgm:pt modelId="{CF5B692B-8130-438E-A9DC-A9B6A979B7AF}" type="parTrans" cxnId="{479ED143-FB22-4874-B977-784FC8931A7F}">
      <dgm:prSet/>
      <dgm:spPr/>
      <dgm:t>
        <a:bodyPr/>
        <a:lstStyle/>
        <a:p>
          <a:endParaRPr lang="en-US"/>
        </a:p>
      </dgm:t>
    </dgm:pt>
    <dgm:pt modelId="{4288D6A7-C227-4620-8E21-05A02D1D909B}" type="sibTrans" cxnId="{479ED143-FB22-4874-B977-784FC8931A7F}">
      <dgm:prSet/>
      <dgm:spPr/>
      <dgm:t>
        <a:bodyPr/>
        <a:lstStyle/>
        <a:p>
          <a:endParaRPr lang="en-US"/>
        </a:p>
      </dgm:t>
    </dgm:pt>
    <dgm:pt modelId="{EFF391D2-F2E2-4717-85D9-C21EC2995131}">
      <dgm:prSet/>
      <dgm:spPr/>
      <dgm:t>
        <a:bodyPr/>
        <a:lstStyle/>
        <a:p>
          <a:r>
            <a:rPr lang="en-US" b="1" i="0"/>
            <a:t>Benefit</a:t>
          </a:r>
          <a:r>
            <a:rPr lang="en-US" i="0"/>
            <a:t>: Mitigate risks of data breaches and maintain client trust.</a:t>
          </a:r>
          <a:endParaRPr lang="en-US"/>
        </a:p>
      </dgm:t>
    </dgm:pt>
    <dgm:pt modelId="{F052CB21-58CC-4E32-A604-CD42DA9ED337}" type="parTrans" cxnId="{411D7517-F8DE-4677-A39B-4F223D3A5F2E}">
      <dgm:prSet/>
      <dgm:spPr/>
      <dgm:t>
        <a:bodyPr/>
        <a:lstStyle/>
        <a:p>
          <a:endParaRPr lang="en-US"/>
        </a:p>
      </dgm:t>
    </dgm:pt>
    <dgm:pt modelId="{44EB12B9-612E-4C6E-A649-28E08EAE5F0F}" type="sibTrans" cxnId="{411D7517-F8DE-4677-A39B-4F223D3A5F2E}">
      <dgm:prSet/>
      <dgm:spPr/>
      <dgm:t>
        <a:bodyPr/>
        <a:lstStyle/>
        <a:p>
          <a:endParaRPr lang="en-US"/>
        </a:p>
      </dgm:t>
    </dgm:pt>
    <dgm:pt modelId="{B29BC632-6C2F-4408-98E7-A7B0E8803B6B}">
      <dgm:prSet/>
      <dgm:spPr/>
      <dgm:t>
        <a:bodyPr/>
        <a:lstStyle/>
        <a:p>
          <a:pPr>
            <a:defRPr b="1"/>
          </a:pPr>
          <a:r>
            <a:rPr lang="en-US" b="1"/>
            <a:t>IT Professionals</a:t>
          </a:r>
          <a:endParaRPr lang="en-US"/>
        </a:p>
      </dgm:t>
    </dgm:pt>
    <dgm:pt modelId="{77901E4E-CA3D-4D31-8F69-95666BE6B7E8}" type="parTrans" cxnId="{9462FAEA-5DD7-48A1-8BE7-7C6D06B49E78}">
      <dgm:prSet/>
      <dgm:spPr/>
      <dgm:t>
        <a:bodyPr/>
        <a:lstStyle/>
        <a:p>
          <a:endParaRPr lang="en-US"/>
        </a:p>
      </dgm:t>
    </dgm:pt>
    <dgm:pt modelId="{8056321F-6AF0-4082-9E6C-3E796CC9FBA5}" type="sibTrans" cxnId="{9462FAEA-5DD7-48A1-8BE7-7C6D06B49E78}">
      <dgm:prSet/>
      <dgm:spPr/>
      <dgm:t>
        <a:bodyPr/>
        <a:lstStyle/>
        <a:p>
          <a:endParaRPr lang="en-US"/>
        </a:p>
      </dgm:t>
    </dgm:pt>
    <dgm:pt modelId="{049284B2-B7C4-4D8A-B05D-C510C94DEA3A}">
      <dgm:prSet/>
      <dgm:spPr/>
      <dgm:t>
        <a:bodyPr/>
        <a:lstStyle/>
        <a:p>
          <a:r>
            <a:rPr lang="en-US" b="1" i="0"/>
            <a:t>Purpose</a:t>
          </a:r>
          <a:r>
            <a:rPr lang="en-US" i="0"/>
            <a:t>: Enhance security within organizational networks and systems.</a:t>
          </a:r>
          <a:endParaRPr lang="en-US"/>
        </a:p>
      </dgm:t>
    </dgm:pt>
    <dgm:pt modelId="{FF66387D-BB12-4684-AFD2-8FE2BCF10E95}" type="parTrans" cxnId="{68D156C8-5D85-4086-BC2D-2EF64A89503D}">
      <dgm:prSet/>
      <dgm:spPr/>
      <dgm:t>
        <a:bodyPr/>
        <a:lstStyle/>
        <a:p>
          <a:endParaRPr lang="en-US"/>
        </a:p>
      </dgm:t>
    </dgm:pt>
    <dgm:pt modelId="{CB25A130-2CE4-4E77-9C5A-F93CE2227311}" type="sibTrans" cxnId="{68D156C8-5D85-4086-BC2D-2EF64A89503D}">
      <dgm:prSet/>
      <dgm:spPr/>
      <dgm:t>
        <a:bodyPr/>
        <a:lstStyle/>
        <a:p>
          <a:endParaRPr lang="en-US"/>
        </a:p>
      </dgm:t>
    </dgm:pt>
    <dgm:pt modelId="{C0B0256E-8CEB-43E7-BD21-762AFB66160D}">
      <dgm:prSet/>
      <dgm:spPr/>
      <dgm:t>
        <a:bodyPr/>
        <a:lstStyle/>
        <a:p>
          <a:r>
            <a:rPr lang="en-US" b="1" i="0"/>
            <a:t>Benefit</a:t>
          </a:r>
          <a:r>
            <a:rPr lang="en-US" i="0"/>
            <a:t>: Implement robust defenses against cyber threats, including keyloggers.</a:t>
          </a:r>
          <a:endParaRPr lang="en-US"/>
        </a:p>
      </dgm:t>
    </dgm:pt>
    <dgm:pt modelId="{658009FC-8ACA-4149-AC51-A56BEFC03B19}" type="parTrans" cxnId="{69378EDF-93DE-4018-8868-36B1EAFF19A7}">
      <dgm:prSet/>
      <dgm:spPr/>
      <dgm:t>
        <a:bodyPr/>
        <a:lstStyle/>
        <a:p>
          <a:endParaRPr lang="en-US"/>
        </a:p>
      </dgm:t>
    </dgm:pt>
    <dgm:pt modelId="{8F04C7E0-D871-41E8-BBA7-5D83A97412C7}" type="sibTrans" cxnId="{69378EDF-93DE-4018-8868-36B1EAFF19A7}">
      <dgm:prSet/>
      <dgm:spPr/>
      <dgm:t>
        <a:bodyPr/>
        <a:lstStyle/>
        <a:p>
          <a:endParaRPr lang="en-US"/>
        </a:p>
      </dgm:t>
    </dgm:pt>
    <dgm:pt modelId="{2D54C4B7-AC3D-49E9-A4E0-2123FE233F0B}">
      <dgm:prSet/>
      <dgm:spPr/>
      <dgm:t>
        <a:bodyPr/>
        <a:lstStyle/>
        <a:p>
          <a:pPr>
            <a:defRPr b="1"/>
          </a:pPr>
          <a:r>
            <a:rPr lang="en-US" b="1"/>
            <a:t>Government Agencies</a:t>
          </a:r>
          <a:endParaRPr lang="en-US"/>
        </a:p>
      </dgm:t>
    </dgm:pt>
    <dgm:pt modelId="{E1F6347A-1135-475D-8162-54F8B94248F0}" type="parTrans" cxnId="{43EB9957-9E53-42AD-9D43-6337F3057771}">
      <dgm:prSet/>
      <dgm:spPr/>
      <dgm:t>
        <a:bodyPr/>
        <a:lstStyle/>
        <a:p>
          <a:endParaRPr lang="en-US"/>
        </a:p>
      </dgm:t>
    </dgm:pt>
    <dgm:pt modelId="{2365C54A-1EEB-4889-B4A7-7B01C8197FAB}" type="sibTrans" cxnId="{43EB9957-9E53-42AD-9D43-6337F3057771}">
      <dgm:prSet/>
      <dgm:spPr/>
      <dgm:t>
        <a:bodyPr/>
        <a:lstStyle/>
        <a:p>
          <a:endParaRPr lang="en-US"/>
        </a:p>
      </dgm:t>
    </dgm:pt>
    <dgm:pt modelId="{7E14EA06-A45E-4348-85DF-2AA85901791B}">
      <dgm:prSet/>
      <dgm:spPr/>
      <dgm:t>
        <a:bodyPr/>
        <a:lstStyle/>
        <a:p>
          <a:r>
            <a:rPr lang="en-US" b="1" i="0"/>
            <a:t>Purpose</a:t>
          </a:r>
          <a:r>
            <a:rPr lang="en-US" i="0"/>
            <a:t>: Safeguard national security data and confidential governmental information.</a:t>
          </a:r>
          <a:endParaRPr lang="en-US"/>
        </a:p>
      </dgm:t>
    </dgm:pt>
    <dgm:pt modelId="{D5084523-20DA-42DC-8C35-6FC785116B16}" type="parTrans" cxnId="{1BD64044-83B8-4143-8BF7-F4F9D3CA725E}">
      <dgm:prSet/>
      <dgm:spPr/>
      <dgm:t>
        <a:bodyPr/>
        <a:lstStyle/>
        <a:p>
          <a:endParaRPr lang="en-US"/>
        </a:p>
      </dgm:t>
    </dgm:pt>
    <dgm:pt modelId="{6C4C00F2-6604-4860-82B4-45A0E4CC30E9}" type="sibTrans" cxnId="{1BD64044-83B8-4143-8BF7-F4F9D3CA725E}">
      <dgm:prSet/>
      <dgm:spPr/>
      <dgm:t>
        <a:bodyPr/>
        <a:lstStyle/>
        <a:p>
          <a:endParaRPr lang="en-US"/>
        </a:p>
      </dgm:t>
    </dgm:pt>
    <dgm:pt modelId="{1436AA6A-FFAE-43C7-BF93-1D016FFE7DBB}">
      <dgm:prSet/>
      <dgm:spPr/>
      <dgm:t>
        <a:bodyPr/>
        <a:lstStyle/>
        <a:p>
          <a:r>
            <a:rPr lang="en-US" b="1" i="0"/>
            <a:t>Benefit</a:t>
          </a:r>
          <a:r>
            <a:rPr lang="en-US" i="0"/>
            <a:t>: Ensure integrity and confidentiality in sensitive communications.</a:t>
          </a:r>
          <a:endParaRPr lang="en-US"/>
        </a:p>
      </dgm:t>
    </dgm:pt>
    <dgm:pt modelId="{782C8DA0-44EB-4747-8924-F806439399D6}" type="parTrans" cxnId="{C5DCA030-69CF-4BEC-97B0-E96CFDC1CFFC}">
      <dgm:prSet/>
      <dgm:spPr/>
      <dgm:t>
        <a:bodyPr/>
        <a:lstStyle/>
        <a:p>
          <a:endParaRPr lang="en-US"/>
        </a:p>
      </dgm:t>
    </dgm:pt>
    <dgm:pt modelId="{ED735B14-DD91-4EF8-B064-118B7C5A48A4}" type="sibTrans" cxnId="{C5DCA030-69CF-4BEC-97B0-E96CFDC1CFFC}">
      <dgm:prSet/>
      <dgm:spPr/>
      <dgm:t>
        <a:bodyPr/>
        <a:lstStyle/>
        <a:p>
          <a:endParaRPr lang="en-US"/>
        </a:p>
      </dgm:t>
    </dgm:pt>
    <dgm:pt modelId="{E515B886-963F-404B-A3A8-3393C4C948F0}" type="pres">
      <dgm:prSet presAssocID="{9A57969A-DD10-46A2-B9D7-236F234FE647}" presName="root" presStyleCnt="0">
        <dgm:presLayoutVars>
          <dgm:dir/>
          <dgm:resizeHandles val="exact"/>
        </dgm:presLayoutVars>
      </dgm:prSet>
      <dgm:spPr/>
    </dgm:pt>
    <dgm:pt modelId="{2565F668-0980-4C59-B17D-D4843697BD26}" type="pres">
      <dgm:prSet presAssocID="{C2BC10F7-B622-4BA6-9F16-D1C7D8D4B4C7}" presName="compNode" presStyleCnt="0"/>
      <dgm:spPr/>
    </dgm:pt>
    <dgm:pt modelId="{F17C2E7C-3746-4922-86F6-DF0E6CE2F02D}" type="pres">
      <dgm:prSet presAssocID="{C2BC10F7-B622-4BA6-9F16-D1C7D8D4B4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B5016B66-CDBC-4640-BF0C-FDBB56E293DC}" type="pres">
      <dgm:prSet presAssocID="{C2BC10F7-B622-4BA6-9F16-D1C7D8D4B4C7}" presName="iconSpace" presStyleCnt="0"/>
      <dgm:spPr/>
    </dgm:pt>
    <dgm:pt modelId="{AEDE92EC-3B69-47D6-96D6-8D341FB1963B}" type="pres">
      <dgm:prSet presAssocID="{C2BC10F7-B622-4BA6-9F16-D1C7D8D4B4C7}" presName="parTx" presStyleLbl="revTx" presStyleIdx="0" presStyleCnt="8">
        <dgm:presLayoutVars>
          <dgm:chMax val="0"/>
          <dgm:chPref val="0"/>
        </dgm:presLayoutVars>
      </dgm:prSet>
      <dgm:spPr/>
    </dgm:pt>
    <dgm:pt modelId="{AAB50EC7-7292-421F-9BAA-2FBA85F7A407}" type="pres">
      <dgm:prSet presAssocID="{C2BC10F7-B622-4BA6-9F16-D1C7D8D4B4C7}" presName="txSpace" presStyleCnt="0"/>
      <dgm:spPr/>
    </dgm:pt>
    <dgm:pt modelId="{D834C72C-044E-4EE9-8E5E-B039FE573CF8}" type="pres">
      <dgm:prSet presAssocID="{C2BC10F7-B622-4BA6-9F16-D1C7D8D4B4C7}" presName="desTx" presStyleLbl="revTx" presStyleIdx="1" presStyleCnt="8">
        <dgm:presLayoutVars/>
      </dgm:prSet>
      <dgm:spPr/>
    </dgm:pt>
    <dgm:pt modelId="{DDD9C330-73FC-4D9B-9F93-F92055BE756D}" type="pres">
      <dgm:prSet presAssocID="{3DBA964F-6E34-4863-B19D-97826542EDC5}" presName="sibTrans" presStyleCnt="0"/>
      <dgm:spPr/>
    </dgm:pt>
    <dgm:pt modelId="{D84EE7D1-CDAB-479D-9CF8-C4606EC229ED}" type="pres">
      <dgm:prSet presAssocID="{BC292ED7-9E4C-43A5-9DDD-F4B4D8A1979E}" presName="compNode" presStyleCnt="0"/>
      <dgm:spPr/>
    </dgm:pt>
    <dgm:pt modelId="{A4945B05-C9E8-400E-AB26-C49F85F6209F}" type="pres">
      <dgm:prSet presAssocID="{BC292ED7-9E4C-43A5-9DDD-F4B4D8A197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0CF7BFA-6405-4544-BC35-D762F86B95B1}" type="pres">
      <dgm:prSet presAssocID="{BC292ED7-9E4C-43A5-9DDD-F4B4D8A1979E}" presName="iconSpace" presStyleCnt="0"/>
      <dgm:spPr/>
    </dgm:pt>
    <dgm:pt modelId="{D90FAB27-D5BA-4C9C-A94D-F964DB946323}" type="pres">
      <dgm:prSet presAssocID="{BC292ED7-9E4C-43A5-9DDD-F4B4D8A1979E}" presName="parTx" presStyleLbl="revTx" presStyleIdx="2" presStyleCnt="8">
        <dgm:presLayoutVars>
          <dgm:chMax val="0"/>
          <dgm:chPref val="0"/>
        </dgm:presLayoutVars>
      </dgm:prSet>
      <dgm:spPr/>
    </dgm:pt>
    <dgm:pt modelId="{17E32DBA-8BCD-414C-95AF-961E65B7E7FA}" type="pres">
      <dgm:prSet presAssocID="{BC292ED7-9E4C-43A5-9DDD-F4B4D8A1979E}" presName="txSpace" presStyleCnt="0"/>
      <dgm:spPr/>
    </dgm:pt>
    <dgm:pt modelId="{0B6AD985-04A9-41AE-A869-5A8692D2F647}" type="pres">
      <dgm:prSet presAssocID="{BC292ED7-9E4C-43A5-9DDD-F4B4D8A1979E}" presName="desTx" presStyleLbl="revTx" presStyleIdx="3" presStyleCnt="8">
        <dgm:presLayoutVars/>
      </dgm:prSet>
      <dgm:spPr/>
    </dgm:pt>
    <dgm:pt modelId="{14EF104F-FDB8-4AA4-8E63-60A872F5A647}" type="pres">
      <dgm:prSet presAssocID="{CDCA4C1D-CCF8-475A-B67E-C230235397C7}" presName="sibTrans" presStyleCnt="0"/>
      <dgm:spPr/>
    </dgm:pt>
    <dgm:pt modelId="{B8CC1F1D-0BCE-4567-A150-51958609DDD4}" type="pres">
      <dgm:prSet presAssocID="{B29BC632-6C2F-4408-98E7-A7B0E8803B6B}" presName="compNode" presStyleCnt="0"/>
      <dgm:spPr/>
    </dgm:pt>
    <dgm:pt modelId="{27F94DDA-1FD9-4694-BF83-D2A4B672ED7E}" type="pres">
      <dgm:prSet presAssocID="{B29BC632-6C2F-4408-98E7-A7B0E8803B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C09DFD6-AB40-4D79-8D96-39EA5F602619}" type="pres">
      <dgm:prSet presAssocID="{B29BC632-6C2F-4408-98E7-A7B0E8803B6B}" presName="iconSpace" presStyleCnt="0"/>
      <dgm:spPr/>
    </dgm:pt>
    <dgm:pt modelId="{68882D07-D2EE-4743-A099-C653C6FCFFB8}" type="pres">
      <dgm:prSet presAssocID="{B29BC632-6C2F-4408-98E7-A7B0E8803B6B}" presName="parTx" presStyleLbl="revTx" presStyleIdx="4" presStyleCnt="8">
        <dgm:presLayoutVars>
          <dgm:chMax val="0"/>
          <dgm:chPref val="0"/>
        </dgm:presLayoutVars>
      </dgm:prSet>
      <dgm:spPr/>
    </dgm:pt>
    <dgm:pt modelId="{83082BEE-42C4-4480-A731-41EB88A26E5C}" type="pres">
      <dgm:prSet presAssocID="{B29BC632-6C2F-4408-98E7-A7B0E8803B6B}" presName="txSpace" presStyleCnt="0"/>
      <dgm:spPr/>
    </dgm:pt>
    <dgm:pt modelId="{6844819A-A187-4574-9C5D-9A72C735ABEA}" type="pres">
      <dgm:prSet presAssocID="{B29BC632-6C2F-4408-98E7-A7B0E8803B6B}" presName="desTx" presStyleLbl="revTx" presStyleIdx="5" presStyleCnt="8">
        <dgm:presLayoutVars/>
      </dgm:prSet>
      <dgm:spPr/>
    </dgm:pt>
    <dgm:pt modelId="{032CDC4D-FD81-4292-89AB-D9C321EF3214}" type="pres">
      <dgm:prSet presAssocID="{8056321F-6AF0-4082-9E6C-3E796CC9FBA5}" presName="sibTrans" presStyleCnt="0"/>
      <dgm:spPr/>
    </dgm:pt>
    <dgm:pt modelId="{CD30E1DB-02EE-4C14-86B0-05C245DF4D1A}" type="pres">
      <dgm:prSet presAssocID="{2D54C4B7-AC3D-49E9-A4E0-2123FE233F0B}" presName="compNode" presStyleCnt="0"/>
      <dgm:spPr/>
    </dgm:pt>
    <dgm:pt modelId="{18358C1B-D60A-41C0-920E-25DF53F732D9}" type="pres">
      <dgm:prSet presAssocID="{2D54C4B7-AC3D-49E9-A4E0-2123FE233F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AB85798D-0270-45D0-AC02-A1A2AC7FBD17}" type="pres">
      <dgm:prSet presAssocID="{2D54C4B7-AC3D-49E9-A4E0-2123FE233F0B}" presName="iconSpace" presStyleCnt="0"/>
      <dgm:spPr/>
    </dgm:pt>
    <dgm:pt modelId="{AA43159F-37A1-4F9F-B0B6-C5F76A0E54A0}" type="pres">
      <dgm:prSet presAssocID="{2D54C4B7-AC3D-49E9-A4E0-2123FE233F0B}" presName="parTx" presStyleLbl="revTx" presStyleIdx="6" presStyleCnt="8">
        <dgm:presLayoutVars>
          <dgm:chMax val="0"/>
          <dgm:chPref val="0"/>
        </dgm:presLayoutVars>
      </dgm:prSet>
      <dgm:spPr/>
    </dgm:pt>
    <dgm:pt modelId="{3B309BA8-302B-4B27-B660-D2BCCEEF22DF}" type="pres">
      <dgm:prSet presAssocID="{2D54C4B7-AC3D-49E9-A4E0-2123FE233F0B}" presName="txSpace" presStyleCnt="0"/>
      <dgm:spPr/>
    </dgm:pt>
    <dgm:pt modelId="{5EC6F9FE-861E-4C7D-8BEC-705D939509D1}" type="pres">
      <dgm:prSet presAssocID="{2D54C4B7-AC3D-49E9-A4E0-2123FE233F0B}" presName="desTx" presStyleLbl="revTx" presStyleIdx="7" presStyleCnt="8">
        <dgm:presLayoutVars/>
      </dgm:prSet>
      <dgm:spPr/>
    </dgm:pt>
  </dgm:ptLst>
  <dgm:cxnLst>
    <dgm:cxn modelId="{C4B1E300-1341-46E7-94C1-272F26F54E04}" type="presOf" srcId="{9A57969A-DD10-46A2-B9D7-236F234FE647}" destId="{E515B886-963F-404B-A3A8-3393C4C948F0}" srcOrd="0" destOrd="0" presId="urn:microsoft.com/office/officeart/2018/2/layout/IconLabelDescriptionList"/>
    <dgm:cxn modelId="{9B9D5803-FC33-4BA1-9E5D-5B1EBE2AAC45}" type="presOf" srcId="{2D54C4B7-AC3D-49E9-A4E0-2123FE233F0B}" destId="{AA43159F-37A1-4F9F-B0B6-C5F76A0E54A0}" srcOrd="0" destOrd="0" presId="urn:microsoft.com/office/officeart/2018/2/layout/IconLabelDescriptionList"/>
    <dgm:cxn modelId="{A3B63409-3643-404E-9E3D-70F55AB20861}" srcId="{9A57969A-DD10-46A2-B9D7-236F234FE647}" destId="{C2BC10F7-B622-4BA6-9F16-D1C7D8D4B4C7}" srcOrd="0" destOrd="0" parTransId="{FB791C9F-E40E-47F7-97CB-251F9023A13A}" sibTransId="{3DBA964F-6E34-4863-B19D-97826542EDC5}"/>
    <dgm:cxn modelId="{411D7517-F8DE-4677-A39B-4F223D3A5F2E}" srcId="{BC292ED7-9E4C-43A5-9DDD-F4B4D8A1979E}" destId="{EFF391D2-F2E2-4717-85D9-C21EC2995131}" srcOrd="1" destOrd="0" parTransId="{F052CB21-58CC-4E32-A604-CD42DA9ED337}" sibTransId="{44EB12B9-612E-4C6E-A649-28E08EAE5F0F}"/>
    <dgm:cxn modelId="{723BD429-8808-4759-983F-3BF0D1F3F218}" type="presOf" srcId="{C2BC10F7-B622-4BA6-9F16-D1C7D8D4B4C7}" destId="{AEDE92EC-3B69-47D6-96D6-8D341FB1963B}" srcOrd="0" destOrd="0" presId="urn:microsoft.com/office/officeart/2018/2/layout/IconLabelDescriptionList"/>
    <dgm:cxn modelId="{C5DCA030-69CF-4BEC-97B0-E96CFDC1CFFC}" srcId="{2D54C4B7-AC3D-49E9-A4E0-2123FE233F0B}" destId="{1436AA6A-FFAE-43C7-BF93-1D016FFE7DBB}" srcOrd="1" destOrd="0" parTransId="{782C8DA0-44EB-4747-8924-F806439399D6}" sibTransId="{ED735B14-DD91-4EF8-B064-118B7C5A48A4}"/>
    <dgm:cxn modelId="{BD570736-8A09-4E9A-8A49-95CFB703BD7B}" type="presOf" srcId="{BC292ED7-9E4C-43A5-9DDD-F4B4D8A1979E}" destId="{D90FAB27-D5BA-4C9C-A94D-F964DB946323}" srcOrd="0" destOrd="0" presId="urn:microsoft.com/office/officeart/2018/2/layout/IconLabelDescriptionList"/>
    <dgm:cxn modelId="{475AB443-7AE9-426E-B30D-39178E236DA3}" srcId="{C2BC10F7-B622-4BA6-9F16-D1C7D8D4B4C7}" destId="{771F2113-26F0-44C3-B948-21D735D85B84}" srcOrd="1" destOrd="0" parTransId="{DF8A76A5-F9C4-402D-9E2E-473EEBC3348C}" sibTransId="{C7B5AD9D-B314-4DEA-823E-3D58D515EAA5}"/>
    <dgm:cxn modelId="{479ED143-FB22-4874-B977-784FC8931A7F}" srcId="{BC292ED7-9E4C-43A5-9DDD-F4B4D8A1979E}" destId="{6A3DEF7C-C250-429A-BB8E-981A29E11EFA}" srcOrd="0" destOrd="0" parTransId="{CF5B692B-8130-438E-A9DC-A9B6A979B7AF}" sibTransId="{4288D6A7-C227-4620-8E21-05A02D1D909B}"/>
    <dgm:cxn modelId="{1BD64044-83B8-4143-8BF7-F4F9D3CA725E}" srcId="{2D54C4B7-AC3D-49E9-A4E0-2123FE233F0B}" destId="{7E14EA06-A45E-4348-85DF-2AA85901791B}" srcOrd="0" destOrd="0" parTransId="{D5084523-20DA-42DC-8C35-6FC785116B16}" sibTransId="{6C4C00F2-6604-4860-82B4-45A0E4CC30E9}"/>
    <dgm:cxn modelId="{2500D055-EC11-4B05-A6BE-6F25D76F5B5A}" type="presOf" srcId="{771F2113-26F0-44C3-B948-21D735D85B84}" destId="{D834C72C-044E-4EE9-8E5E-B039FE573CF8}" srcOrd="0" destOrd="1" presId="urn:microsoft.com/office/officeart/2018/2/layout/IconLabelDescriptionList"/>
    <dgm:cxn modelId="{43EB9957-9E53-42AD-9D43-6337F3057771}" srcId="{9A57969A-DD10-46A2-B9D7-236F234FE647}" destId="{2D54C4B7-AC3D-49E9-A4E0-2123FE233F0B}" srcOrd="3" destOrd="0" parTransId="{E1F6347A-1135-475D-8162-54F8B94248F0}" sibTransId="{2365C54A-1EEB-4889-B4A7-7B01C8197FAB}"/>
    <dgm:cxn modelId="{45710269-53DC-48EA-8D2E-E990F1AD1D1F}" srcId="{9A57969A-DD10-46A2-B9D7-236F234FE647}" destId="{BC292ED7-9E4C-43A5-9DDD-F4B4D8A1979E}" srcOrd="1" destOrd="0" parTransId="{FDC10E0A-11EB-4EC6-9A63-6C3FD4472E33}" sibTransId="{CDCA4C1D-CCF8-475A-B67E-C230235397C7}"/>
    <dgm:cxn modelId="{78E17E70-A3AF-40C3-9F9C-2420C8187BA4}" type="presOf" srcId="{1436AA6A-FFAE-43C7-BF93-1D016FFE7DBB}" destId="{5EC6F9FE-861E-4C7D-8BEC-705D939509D1}" srcOrd="0" destOrd="1" presId="urn:microsoft.com/office/officeart/2018/2/layout/IconLabelDescriptionList"/>
    <dgm:cxn modelId="{32E1529D-E7B2-465F-97B7-421E8CC2D512}" type="presOf" srcId="{9B1AC9AB-94B5-4816-8BF7-9273193EAD1A}" destId="{D834C72C-044E-4EE9-8E5E-B039FE573CF8}" srcOrd="0" destOrd="0" presId="urn:microsoft.com/office/officeart/2018/2/layout/IconLabelDescriptionList"/>
    <dgm:cxn modelId="{33079BA5-444D-46AD-BA00-863FEA3B6F5E}" type="presOf" srcId="{7E14EA06-A45E-4348-85DF-2AA85901791B}" destId="{5EC6F9FE-861E-4C7D-8BEC-705D939509D1}" srcOrd="0" destOrd="0" presId="urn:microsoft.com/office/officeart/2018/2/layout/IconLabelDescriptionList"/>
    <dgm:cxn modelId="{9904B6B1-A801-479C-A6EF-5AC46943A03D}" type="presOf" srcId="{B29BC632-6C2F-4408-98E7-A7B0E8803B6B}" destId="{68882D07-D2EE-4743-A099-C653C6FCFFB8}" srcOrd="0" destOrd="0" presId="urn:microsoft.com/office/officeart/2018/2/layout/IconLabelDescriptionList"/>
    <dgm:cxn modelId="{342010B3-E65C-4F7F-AE69-6499CFA883D6}" type="presOf" srcId="{EFF391D2-F2E2-4717-85D9-C21EC2995131}" destId="{0B6AD985-04A9-41AE-A869-5A8692D2F647}" srcOrd="0" destOrd="1" presId="urn:microsoft.com/office/officeart/2018/2/layout/IconLabelDescriptionList"/>
    <dgm:cxn modelId="{3E84ACB6-3528-42D7-AB2C-11C578A80AAE}" type="presOf" srcId="{C0B0256E-8CEB-43E7-BD21-762AFB66160D}" destId="{6844819A-A187-4574-9C5D-9A72C735ABEA}" srcOrd="0" destOrd="1" presId="urn:microsoft.com/office/officeart/2018/2/layout/IconLabelDescriptionList"/>
    <dgm:cxn modelId="{998D14BF-5A53-49B9-B67D-2135FFA3BD06}" type="presOf" srcId="{6A3DEF7C-C250-429A-BB8E-981A29E11EFA}" destId="{0B6AD985-04A9-41AE-A869-5A8692D2F647}" srcOrd="0" destOrd="0" presId="urn:microsoft.com/office/officeart/2018/2/layout/IconLabelDescriptionList"/>
    <dgm:cxn modelId="{68D156C8-5D85-4086-BC2D-2EF64A89503D}" srcId="{B29BC632-6C2F-4408-98E7-A7B0E8803B6B}" destId="{049284B2-B7C4-4D8A-B05D-C510C94DEA3A}" srcOrd="0" destOrd="0" parTransId="{FF66387D-BB12-4684-AFD2-8FE2BCF10E95}" sibTransId="{CB25A130-2CE4-4E77-9C5A-F93CE2227311}"/>
    <dgm:cxn modelId="{1AD677C9-312C-4D5F-88D6-72501FAD990F}" type="presOf" srcId="{049284B2-B7C4-4D8A-B05D-C510C94DEA3A}" destId="{6844819A-A187-4574-9C5D-9A72C735ABEA}" srcOrd="0" destOrd="0" presId="urn:microsoft.com/office/officeart/2018/2/layout/IconLabelDescriptionList"/>
    <dgm:cxn modelId="{69378EDF-93DE-4018-8868-36B1EAFF19A7}" srcId="{B29BC632-6C2F-4408-98E7-A7B0E8803B6B}" destId="{C0B0256E-8CEB-43E7-BD21-762AFB66160D}" srcOrd="1" destOrd="0" parTransId="{658009FC-8ACA-4149-AC51-A56BEFC03B19}" sibTransId="{8F04C7E0-D871-41E8-BBA7-5D83A97412C7}"/>
    <dgm:cxn modelId="{262CFCE6-8C6F-4330-8744-88809BAB9B9E}" srcId="{C2BC10F7-B622-4BA6-9F16-D1C7D8D4B4C7}" destId="{9B1AC9AB-94B5-4816-8BF7-9273193EAD1A}" srcOrd="0" destOrd="0" parTransId="{17507397-E2D8-4820-A5F0-C9F06EF7619B}" sibTransId="{6B94F43A-34D6-45C6-A455-9A8A8E471EB7}"/>
    <dgm:cxn modelId="{9462FAEA-5DD7-48A1-8BE7-7C6D06B49E78}" srcId="{9A57969A-DD10-46A2-B9D7-236F234FE647}" destId="{B29BC632-6C2F-4408-98E7-A7B0E8803B6B}" srcOrd="2" destOrd="0" parTransId="{77901E4E-CA3D-4D31-8F69-95666BE6B7E8}" sibTransId="{8056321F-6AF0-4082-9E6C-3E796CC9FBA5}"/>
    <dgm:cxn modelId="{419D6EE7-1642-4555-AB5B-FB6BEF8AA32D}" type="presParOf" srcId="{E515B886-963F-404B-A3A8-3393C4C948F0}" destId="{2565F668-0980-4C59-B17D-D4843697BD26}" srcOrd="0" destOrd="0" presId="urn:microsoft.com/office/officeart/2018/2/layout/IconLabelDescriptionList"/>
    <dgm:cxn modelId="{53386B51-2655-4566-BE63-78E3B7C16D83}" type="presParOf" srcId="{2565F668-0980-4C59-B17D-D4843697BD26}" destId="{F17C2E7C-3746-4922-86F6-DF0E6CE2F02D}" srcOrd="0" destOrd="0" presId="urn:microsoft.com/office/officeart/2018/2/layout/IconLabelDescriptionList"/>
    <dgm:cxn modelId="{8A07465B-FD63-4C2C-BB32-157C14C3A3B4}" type="presParOf" srcId="{2565F668-0980-4C59-B17D-D4843697BD26}" destId="{B5016B66-CDBC-4640-BF0C-FDBB56E293DC}" srcOrd="1" destOrd="0" presId="urn:microsoft.com/office/officeart/2018/2/layout/IconLabelDescriptionList"/>
    <dgm:cxn modelId="{033B5063-02D3-411C-A364-8B2EA3FF6A18}" type="presParOf" srcId="{2565F668-0980-4C59-B17D-D4843697BD26}" destId="{AEDE92EC-3B69-47D6-96D6-8D341FB1963B}" srcOrd="2" destOrd="0" presId="urn:microsoft.com/office/officeart/2018/2/layout/IconLabelDescriptionList"/>
    <dgm:cxn modelId="{1B550863-2EBC-4B7F-81CC-D2E7DCC2CA9A}" type="presParOf" srcId="{2565F668-0980-4C59-B17D-D4843697BD26}" destId="{AAB50EC7-7292-421F-9BAA-2FBA85F7A407}" srcOrd="3" destOrd="0" presId="urn:microsoft.com/office/officeart/2018/2/layout/IconLabelDescriptionList"/>
    <dgm:cxn modelId="{D40D878A-F7EE-463A-ADDD-0E24D07C8743}" type="presParOf" srcId="{2565F668-0980-4C59-B17D-D4843697BD26}" destId="{D834C72C-044E-4EE9-8E5E-B039FE573CF8}" srcOrd="4" destOrd="0" presId="urn:microsoft.com/office/officeart/2018/2/layout/IconLabelDescriptionList"/>
    <dgm:cxn modelId="{68FAF307-BA64-45C2-9EA4-9FBB96BAD93A}" type="presParOf" srcId="{E515B886-963F-404B-A3A8-3393C4C948F0}" destId="{DDD9C330-73FC-4D9B-9F93-F92055BE756D}" srcOrd="1" destOrd="0" presId="urn:microsoft.com/office/officeart/2018/2/layout/IconLabelDescriptionList"/>
    <dgm:cxn modelId="{45273003-B385-44C1-B10E-B42C7B5F2E0D}" type="presParOf" srcId="{E515B886-963F-404B-A3A8-3393C4C948F0}" destId="{D84EE7D1-CDAB-479D-9CF8-C4606EC229ED}" srcOrd="2" destOrd="0" presId="urn:microsoft.com/office/officeart/2018/2/layout/IconLabelDescriptionList"/>
    <dgm:cxn modelId="{23A99AFB-0A9C-4799-B9BB-DF690F2CD093}" type="presParOf" srcId="{D84EE7D1-CDAB-479D-9CF8-C4606EC229ED}" destId="{A4945B05-C9E8-400E-AB26-C49F85F6209F}" srcOrd="0" destOrd="0" presId="urn:microsoft.com/office/officeart/2018/2/layout/IconLabelDescriptionList"/>
    <dgm:cxn modelId="{07441078-BAC1-4147-A5AF-453038A4E17B}" type="presParOf" srcId="{D84EE7D1-CDAB-479D-9CF8-C4606EC229ED}" destId="{B0CF7BFA-6405-4544-BC35-D762F86B95B1}" srcOrd="1" destOrd="0" presId="urn:microsoft.com/office/officeart/2018/2/layout/IconLabelDescriptionList"/>
    <dgm:cxn modelId="{353DEECA-0EBE-4DF2-B59A-25EB5FD038E5}" type="presParOf" srcId="{D84EE7D1-CDAB-479D-9CF8-C4606EC229ED}" destId="{D90FAB27-D5BA-4C9C-A94D-F964DB946323}" srcOrd="2" destOrd="0" presId="urn:microsoft.com/office/officeart/2018/2/layout/IconLabelDescriptionList"/>
    <dgm:cxn modelId="{A68C719C-A5F7-4EB2-B5F6-28BBD734FDA5}" type="presParOf" srcId="{D84EE7D1-CDAB-479D-9CF8-C4606EC229ED}" destId="{17E32DBA-8BCD-414C-95AF-961E65B7E7FA}" srcOrd="3" destOrd="0" presId="urn:microsoft.com/office/officeart/2018/2/layout/IconLabelDescriptionList"/>
    <dgm:cxn modelId="{54329A24-ECBA-408C-974C-9C4243C01ABB}" type="presParOf" srcId="{D84EE7D1-CDAB-479D-9CF8-C4606EC229ED}" destId="{0B6AD985-04A9-41AE-A869-5A8692D2F647}" srcOrd="4" destOrd="0" presId="urn:microsoft.com/office/officeart/2018/2/layout/IconLabelDescriptionList"/>
    <dgm:cxn modelId="{5910B15A-3A74-4CF8-ACA4-8E2F1DAEA5FD}" type="presParOf" srcId="{E515B886-963F-404B-A3A8-3393C4C948F0}" destId="{14EF104F-FDB8-4AA4-8E63-60A872F5A647}" srcOrd="3" destOrd="0" presId="urn:microsoft.com/office/officeart/2018/2/layout/IconLabelDescriptionList"/>
    <dgm:cxn modelId="{468E329B-88C6-4C51-AC37-8AB390EFB033}" type="presParOf" srcId="{E515B886-963F-404B-A3A8-3393C4C948F0}" destId="{B8CC1F1D-0BCE-4567-A150-51958609DDD4}" srcOrd="4" destOrd="0" presId="urn:microsoft.com/office/officeart/2018/2/layout/IconLabelDescriptionList"/>
    <dgm:cxn modelId="{39CB1C6D-DDDF-4FB0-9535-76665602BD04}" type="presParOf" srcId="{B8CC1F1D-0BCE-4567-A150-51958609DDD4}" destId="{27F94DDA-1FD9-4694-BF83-D2A4B672ED7E}" srcOrd="0" destOrd="0" presId="urn:microsoft.com/office/officeart/2018/2/layout/IconLabelDescriptionList"/>
    <dgm:cxn modelId="{33A38A56-5127-4E20-AEA0-30CE75E687F9}" type="presParOf" srcId="{B8CC1F1D-0BCE-4567-A150-51958609DDD4}" destId="{6C09DFD6-AB40-4D79-8D96-39EA5F602619}" srcOrd="1" destOrd="0" presId="urn:microsoft.com/office/officeart/2018/2/layout/IconLabelDescriptionList"/>
    <dgm:cxn modelId="{4044FE47-8AEF-4902-9F6E-C0F11650236E}" type="presParOf" srcId="{B8CC1F1D-0BCE-4567-A150-51958609DDD4}" destId="{68882D07-D2EE-4743-A099-C653C6FCFFB8}" srcOrd="2" destOrd="0" presId="urn:microsoft.com/office/officeart/2018/2/layout/IconLabelDescriptionList"/>
    <dgm:cxn modelId="{C8003D71-4B60-46E2-9FD9-F5CFF31932E9}" type="presParOf" srcId="{B8CC1F1D-0BCE-4567-A150-51958609DDD4}" destId="{83082BEE-42C4-4480-A731-41EB88A26E5C}" srcOrd="3" destOrd="0" presId="urn:microsoft.com/office/officeart/2018/2/layout/IconLabelDescriptionList"/>
    <dgm:cxn modelId="{557ED47D-6B90-4233-82A5-80051B976111}" type="presParOf" srcId="{B8CC1F1D-0BCE-4567-A150-51958609DDD4}" destId="{6844819A-A187-4574-9C5D-9A72C735ABEA}" srcOrd="4" destOrd="0" presId="urn:microsoft.com/office/officeart/2018/2/layout/IconLabelDescriptionList"/>
    <dgm:cxn modelId="{9D591035-C733-4C2D-8B34-7DB658649746}" type="presParOf" srcId="{E515B886-963F-404B-A3A8-3393C4C948F0}" destId="{032CDC4D-FD81-4292-89AB-D9C321EF3214}" srcOrd="5" destOrd="0" presId="urn:microsoft.com/office/officeart/2018/2/layout/IconLabelDescriptionList"/>
    <dgm:cxn modelId="{205ACAB3-A29D-466A-8DE5-5740114B85E9}" type="presParOf" srcId="{E515B886-963F-404B-A3A8-3393C4C948F0}" destId="{CD30E1DB-02EE-4C14-86B0-05C245DF4D1A}" srcOrd="6" destOrd="0" presId="urn:microsoft.com/office/officeart/2018/2/layout/IconLabelDescriptionList"/>
    <dgm:cxn modelId="{1A95AF72-9867-46D8-B4D1-5F44912779DF}" type="presParOf" srcId="{CD30E1DB-02EE-4C14-86B0-05C245DF4D1A}" destId="{18358C1B-D60A-41C0-920E-25DF53F732D9}" srcOrd="0" destOrd="0" presId="urn:microsoft.com/office/officeart/2018/2/layout/IconLabelDescriptionList"/>
    <dgm:cxn modelId="{12F7C845-C547-4E12-AA15-28222E092EB3}" type="presParOf" srcId="{CD30E1DB-02EE-4C14-86B0-05C245DF4D1A}" destId="{AB85798D-0270-45D0-AC02-A1A2AC7FBD17}" srcOrd="1" destOrd="0" presId="urn:microsoft.com/office/officeart/2018/2/layout/IconLabelDescriptionList"/>
    <dgm:cxn modelId="{5FA8F36D-FAC5-4FB0-9C59-604CF44AE22B}" type="presParOf" srcId="{CD30E1DB-02EE-4C14-86B0-05C245DF4D1A}" destId="{AA43159F-37A1-4F9F-B0B6-C5F76A0E54A0}" srcOrd="2" destOrd="0" presId="urn:microsoft.com/office/officeart/2018/2/layout/IconLabelDescriptionList"/>
    <dgm:cxn modelId="{54C3BF2B-745F-4F93-9F93-4FE69C02DC20}" type="presParOf" srcId="{CD30E1DB-02EE-4C14-86B0-05C245DF4D1A}" destId="{3B309BA8-302B-4B27-B660-D2BCCEEF22DF}" srcOrd="3" destOrd="0" presId="urn:microsoft.com/office/officeart/2018/2/layout/IconLabelDescriptionList"/>
    <dgm:cxn modelId="{5EB0B5E7-24FB-4942-8CED-1A4F6DB1DE6D}" type="presParOf" srcId="{CD30E1DB-02EE-4C14-86B0-05C245DF4D1A}" destId="{5EC6F9FE-861E-4C7D-8BEC-705D939509D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00F40-BB34-4E30-B743-644B1345C1E1}">
      <dsp:nvSpPr>
        <dsp:cNvPr id="0" name=""/>
        <dsp:cNvSpPr/>
      </dsp:nvSpPr>
      <dsp:spPr>
        <a:xfrm>
          <a:off x="161069" y="367224"/>
          <a:ext cx="1309455" cy="13094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1D38C-4D06-48F8-87AF-630D55800DD2}">
      <dsp:nvSpPr>
        <dsp:cNvPr id="0" name=""/>
        <dsp:cNvSpPr/>
      </dsp:nvSpPr>
      <dsp:spPr>
        <a:xfrm>
          <a:off x="436054" y="642209"/>
          <a:ext cx="759483" cy="759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D10AC-3FA5-449B-B0EC-23B9180A296C}">
      <dsp:nvSpPr>
        <dsp:cNvPr id="0" name=""/>
        <dsp:cNvSpPr/>
      </dsp:nvSpPr>
      <dsp:spPr>
        <a:xfrm>
          <a:off x="1751121" y="367224"/>
          <a:ext cx="3086572" cy="130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Increasing Threat</a:t>
          </a:r>
          <a:r>
            <a:rPr lang="en-US" sz="1400" kern="1200"/>
            <a:t>: Keyloggers are increasingly being used in cyber-attacks to steal sensitive information, including passwords, financial data, and personal details.</a:t>
          </a:r>
        </a:p>
      </dsp:txBody>
      <dsp:txXfrm>
        <a:off x="1751121" y="367224"/>
        <a:ext cx="3086572" cy="1309455"/>
      </dsp:txXfrm>
    </dsp:sp>
    <dsp:sp modelId="{EDE4DDAE-0B0C-434A-9D1F-56D02BB2EC44}">
      <dsp:nvSpPr>
        <dsp:cNvPr id="0" name=""/>
        <dsp:cNvSpPr/>
      </dsp:nvSpPr>
      <dsp:spPr>
        <a:xfrm>
          <a:off x="5375505" y="367224"/>
          <a:ext cx="1309455" cy="13094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44C25-DB68-479D-8EE8-9D271B9C8C5F}">
      <dsp:nvSpPr>
        <dsp:cNvPr id="0" name=""/>
        <dsp:cNvSpPr/>
      </dsp:nvSpPr>
      <dsp:spPr>
        <a:xfrm>
          <a:off x="5650491" y="642209"/>
          <a:ext cx="759483" cy="759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BD89B-7C62-4682-A3A3-198DBB1E3E6B}">
      <dsp:nvSpPr>
        <dsp:cNvPr id="0" name=""/>
        <dsp:cNvSpPr/>
      </dsp:nvSpPr>
      <dsp:spPr>
        <a:xfrm>
          <a:off x="6965558" y="367224"/>
          <a:ext cx="3086572" cy="130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Detection Difficulty</a:t>
          </a:r>
          <a:r>
            <a:rPr lang="en-US" sz="1400" kern="1200"/>
            <a:t>: Keyloggers often operate stealthily, making them difficult to detect with traditional security measures.</a:t>
          </a:r>
        </a:p>
      </dsp:txBody>
      <dsp:txXfrm>
        <a:off x="6965558" y="367224"/>
        <a:ext cx="3086572" cy="1309455"/>
      </dsp:txXfrm>
    </dsp:sp>
    <dsp:sp modelId="{0BD9D24A-288C-4138-BB32-B19CAAA62231}">
      <dsp:nvSpPr>
        <dsp:cNvPr id="0" name=""/>
        <dsp:cNvSpPr/>
      </dsp:nvSpPr>
      <dsp:spPr>
        <a:xfrm>
          <a:off x="161069" y="2363511"/>
          <a:ext cx="1309455" cy="13094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EB42F-CED3-40E7-AE4B-312631C0C102}">
      <dsp:nvSpPr>
        <dsp:cNvPr id="0" name=""/>
        <dsp:cNvSpPr/>
      </dsp:nvSpPr>
      <dsp:spPr>
        <a:xfrm>
          <a:off x="436054" y="2638497"/>
          <a:ext cx="759483" cy="759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7C8E6-31A6-4AB4-9A29-1D81CEF638E8}">
      <dsp:nvSpPr>
        <dsp:cNvPr id="0" name=""/>
        <dsp:cNvSpPr/>
      </dsp:nvSpPr>
      <dsp:spPr>
        <a:xfrm>
          <a:off x="1751121" y="2363511"/>
          <a:ext cx="3086572" cy="130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Security Vulnerability</a:t>
          </a:r>
          <a:r>
            <a:rPr lang="en-US" sz="1400" kern="1200"/>
            <a:t>: Both individuals and organizations are at risk of significant data breaches, leading to identity theft, financial loss, and reputational damage.</a:t>
          </a:r>
        </a:p>
      </dsp:txBody>
      <dsp:txXfrm>
        <a:off x="1751121" y="2363511"/>
        <a:ext cx="3086572" cy="1309455"/>
      </dsp:txXfrm>
    </dsp:sp>
    <dsp:sp modelId="{45675F49-D809-4365-9F91-E5367B4D375F}">
      <dsp:nvSpPr>
        <dsp:cNvPr id="0" name=""/>
        <dsp:cNvSpPr/>
      </dsp:nvSpPr>
      <dsp:spPr>
        <a:xfrm>
          <a:off x="5375505" y="2363511"/>
          <a:ext cx="1309455" cy="13094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41116-D0F6-4A85-A111-686109DA460E}">
      <dsp:nvSpPr>
        <dsp:cNvPr id="0" name=""/>
        <dsp:cNvSpPr/>
      </dsp:nvSpPr>
      <dsp:spPr>
        <a:xfrm>
          <a:off x="5650491" y="2638497"/>
          <a:ext cx="759483" cy="7594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41172-E9A9-4E53-A25D-79B845A04F81}">
      <dsp:nvSpPr>
        <dsp:cNvPr id="0" name=""/>
        <dsp:cNvSpPr/>
      </dsp:nvSpPr>
      <dsp:spPr>
        <a:xfrm>
          <a:off x="6965558" y="2363511"/>
          <a:ext cx="3086572" cy="130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Need for Real-Time Solutions</a:t>
          </a:r>
          <a:r>
            <a:rPr lang="en-US" sz="1400" kern="1200"/>
            <a:t>: There is a critical need for real-time detection and prevention mechanisms to protect against keylogging threats and ensure data security.</a:t>
          </a:r>
        </a:p>
      </dsp:txBody>
      <dsp:txXfrm>
        <a:off x="6965558" y="2363511"/>
        <a:ext cx="3086572" cy="1309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C2E7C-3746-4922-86F6-DF0E6CE2F02D}">
      <dsp:nvSpPr>
        <dsp:cNvPr id="0" name=""/>
        <dsp:cNvSpPr/>
      </dsp:nvSpPr>
      <dsp:spPr>
        <a:xfrm>
          <a:off x="979" y="1026643"/>
          <a:ext cx="856406" cy="856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E92EC-3B69-47D6-96D6-8D341FB1963B}">
      <dsp:nvSpPr>
        <dsp:cNvPr id="0" name=""/>
        <dsp:cNvSpPr/>
      </dsp:nvSpPr>
      <dsp:spPr>
        <a:xfrm>
          <a:off x="979" y="1992787"/>
          <a:ext cx="2446875" cy="36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Individuals</a:t>
          </a:r>
          <a:endParaRPr lang="en-US" sz="1700" kern="1200"/>
        </a:p>
      </dsp:txBody>
      <dsp:txXfrm>
        <a:off x="979" y="1992787"/>
        <a:ext cx="2446875" cy="367031"/>
      </dsp:txXfrm>
    </dsp:sp>
    <dsp:sp modelId="{D834C72C-044E-4EE9-8E5E-B039FE573CF8}">
      <dsp:nvSpPr>
        <dsp:cNvPr id="0" name=""/>
        <dsp:cNvSpPr/>
      </dsp:nvSpPr>
      <dsp:spPr>
        <a:xfrm>
          <a:off x="979" y="2410860"/>
          <a:ext cx="2446875" cy="11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Purpose</a:t>
          </a:r>
          <a:r>
            <a:rPr lang="en-US" sz="1300" i="0" kern="1200"/>
            <a:t>: Protect personal information, such as passwords and private communications.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Benefit</a:t>
          </a:r>
          <a:r>
            <a:rPr lang="en-US" sz="1300" i="0" kern="1200"/>
            <a:t>: Safeguard against identity theft and unauthorized access.</a:t>
          </a:r>
          <a:endParaRPr lang="en-US" sz="1300" kern="1200"/>
        </a:p>
      </dsp:txBody>
      <dsp:txXfrm>
        <a:off x="979" y="2410860"/>
        <a:ext cx="2446875" cy="1167832"/>
      </dsp:txXfrm>
    </dsp:sp>
    <dsp:sp modelId="{A4945B05-C9E8-400E-AB26-C49F85F6209F}">
      <dsp:nvSpPr>
        <dsp:cNvPr id="0" name=""/>
        <dsp:cNvSpPr/>
      </dsp:nvSpPr>
      <dsp:spPr>
        <a:xfrm>
          <a:off x="2876057" y="1026643"/>
          <a:ext cx="856406" cy="856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FAB27-D5BA-4C9C-A94D-F964DB946323}">
      <dsp:nvSpPr>
        <dsp:cNvPr id="0" name=""/>
        <dsp:cNvSpPr/>
      </dsp:nvSpPr>
      <dsp:spPr>
        <a:xfrm>
          <a:off x="2876057" y="1992787"/>
          <a:ext cx="2446875" cy="36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Businesses</a:t>
          </a:r>
          <a:endParaRPr lang="en-US" sz="1700" kern="1200"/>
        </a:p>
      </dsp:txBody>
      <dsp:txXfrm>
        <a:off x="2876057" y="1992787"/>
        <a:ext cx="2446875" cy="367031"/>
      </dsp:txXfrm>
    </dsp:sp>
    <dsp:sp modelId="{0B6AD985-04A9-41AE-A869-5A8692D2F647}">
      <dsp:nvSpPr>
        <dsp:cNvPr id="0" name=""/>
        <dsp:cNvSpPr/>
      </dsp:nvSpPr>
      <dsp:spPr>
        <a:xfrm>
          <a:off x="2876057" y="2410860"/>
          <a:ext cx="2446875" cy="11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Purpose</a:t>
          </a:r>
          <a:r>
            <a:rPr lang="en-US" sz="1300" i="0" kern="1200"/>
            <a:t>: Secure corporate data, including intellectual property and financial records.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Benefit</a:t>
          </a:r>
          <a:r>
            <a:rPr lang="en-US" sz="1300" i="0" kern="1200"/>
            <a:t>: Mitigate risks of data breaches and maintain client trust.</a:t>
          </a:r>
          <a:endParaRPr lang="en-US" sz="1300" kern="1200"/>
        </a:p>
      </dsp:txBody>
      <dsp:txXfrm>
        <a:off x="2876057" y="2410860"/>
        <a:ext cx="2446875" cy="1167832"/>
      </dsp:txXfrm>
    </dsp:sp>
    <dsp:sp modelId="{27F94DDA-1FD9-4694-BF83-D2A4B672ED7E}">
      <dsp:nvSpPr>
        <dsp:cNvPr id="0" name=""/>
        <dsp:cNvSpPr/>
      </dsp:nvSpPr>
      <dsp:spPr>
        <a:xfrm>
          <a:off x="5751136" y="1026643"/>
          <a:ext cx="856406" cy="856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82D07-D2EE-4743-A099-C653C6FCFFB8}">
      <dsp:nvSpPr>
        <dsp:cNvPr id="0" name=""/>
        <dsp:cNvSpPr/>
      </dsp:nvSpPr>
      <dsp:spPr>
        <a:xfrm>
          <a:off x="5751136" y="1992787"/>
          <a:ext cx="2446875" cy="36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IT Professionals</a:t>
          </a:r>
          <a:endParaRPr lang="en-US" sz="1700" kern="1200"/>
        </a:p>
      </dsp:txBody>
      <dsp:txXfrm>
        <a:off x="5751136" y="1992787"/>
        <a:ext cx="2446875" cy="367031"/>
      </dsp:txXfrm>
    </dsp:sp>
    <dsp:sp modelId="{6844819A-A187-4574-9C5D-9A72C735ABEA}">
      <dsp:nvSpPr>
        <dsp:cNvPr id="0" name=""/>
        <dsp:cNvSpPr/>
      </dsp:nvSpPr>
      <dsp:spPr>
        <a:xfrm>
          <a:off x="5751136" y="2410860"/>
          <a:ext cx="2446875" cy="11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Purpose</a:t>
          </a:r>
          <a:r>
            <a:rPr lang="en-US" sz="1300" i="0" kern="1200"/>
            <a:t>: Enhance security within organizational networks and systems.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Benefit</a:t>
          </a:r>
          <a:r>
            <a:rPr lang="en-US" sz="1300" i="0" kern="1200"/>
            <a:t>: Implement robust defenses against cyber threats, including keyloggers.</a:t>
          </a:r>
          <a:endParaRPr lang="en-US" sz="1300" kern="1200"/>
        </a:p>
      </dsp:txBody>
      <dsp:txXfrm>
        <a:off x="5751136" y="2410860"/>
        <a:ext cx="2446875" cy="1167832"/>
      </dsp:txXfrm>
    </dsp:sp>
    <dsp:sp modelId="{18358C1B-D60A-41C0-920E-25DF53F732D9}">
      <dsp:nvSpPr>
        <dsp:cNvPr id="0" name=""/>
        <dsp:cNvSpPr/>
      </dsp:nvSpPr>
      <dsp:spPr>
        <a:xfrm>
          <a:off x="8626214" y="1026643"/>
          <a:ext cx="856406" cy="856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3159F-37A1-4F9F-B0B6-C5F76A0E54A0}">
      <dsp:nvSpPr>
        <dsp:cNvPr id="0" name=""/>
        <dsp:cNvSpPr/>
      </dsp:nvSpPr>
      <dsp:spPr>
        <a:xfrm>
          <a:off x="8626214" y="1992787"/>
          <a:ext cx="2446875" cy="36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Government Agencies</a:t>
          </a:r>
          <a:endParaRPr lang="en-US" sz="1700" kern="1200"/>
        </a:p>
      </dsp:txBody>
      <dsp:txXfrm>
        <a:off x="8626214" y="1992787"/>
        <a:ext cx="2446875" cy="367031"/>
      </dsp:txXfrm>
    </dsp:sp>
    <dsp:sp modelId="{5EC6F9FE-861E-4C7D-8BEC-705D939509D1}">
      <dsp:nvSpPr>
        <dsp:cNvPr id="0" name=""/>
        <dsp:cNvSpPr/>
      </dsp:nvSpPr>
      <dsp:spPr>
        <a:xfrm>
          <a:off x="8626214" y="2410860"/>
          <a:ext cx="2446875" cy="11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Purpose</a:t>
          </a:r>
          <a:r>
            <a:rPr lang="en-US" sz="1300" i="0" kern="1200"/>
            <a:t>: Safeguard national security data and confidential governmental information.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Benefit</a:t>
          </a:r>
          <a:r>
            <a:rPr lang="en-US" sz="1300" i="0" kern="1200"/>
            <a:t>: Ensure integrity and confidentiality in sensitive communications.</a:t>
          </a:r>
          <a:endParaRPr lang="en-US" sz="1300" kern="1200"/>
        </a:p>
      </dsp:txBody>
      <dsp:txXfrm>
        <a:off x="8626214" y="2410860"/>
        <a:ext cx="2446875" cy="1167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03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4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2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0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8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0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77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20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8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A58EBA5-261F-3176-131E-5BE1D8EC3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RAVILLA VAMSI KRISHNA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>
                    <a:alpha val="80000"/>
                  </a:srgbClr>
                </a:solidFill>
              </a:rPr>
              <a:t>KEYLOGGER &amp; SECURITY </a:t>
            </a:r>
          </a:p>
          <a:p>
            <a:r>
              <a:rPr lang="en-US">
                <a:solidFill>
                  <a:srgbClr val="FFFFFF">
                    <a:alpha val="80000"/>
                  </a:srgbClr>
                </a:solidFill>
              </a:rPr>
              <a:t>FINAL PROJECT</a:t>
            </a:r>
          </a:p>
          <a:p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0F65B-1A58-6DEC-2BC5-5E77DEF0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-236084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Modelling</a:t>
            </a:r>
          </a:p>
        </p:txBody>
      </p:sp>
      <p:pic>
        <p:nvPicPr>
          <p:cNvPr id="28" name="Picture 27" descr="Computer script on a screen">
            <a:extLst>
              <a:ext uri="{FF2B5EF4-FFF2-40B4-BE49-F238E27FC236}">
                <a16:creationId xmlns:a16="http://schemas.microsoft.com/office/drawing/2014/main" id="{5FFFED79-EB80-E1BC-9B49-FDBD07E0F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33" r="49714" b="-3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5DE1D29-22B1-B884-B451-0CD27FB95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1120439"/>
            <a:ext cx="6318000" cy="33650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100" b="1" dirty="0">
                <a:ea typeface="+mn-lt"/>
                <a:cs typeface="+mn-lt"/>
              </a:rPr>
              <a:t>1. Keylogger Implementation</a:t>
            </a:r>
            <a:endParaRPr lang="en-US" sz="11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100" b="1" dirty="0">
                <a:ea typeface="+mn-lt"/>
                <a:cs typeface="+mn-lt"/>
              </a:rPr>
              <a:t>Description</a:t>
            </a:r>
            <a:r>
              <a:rPr lang="en-US" sz="1100" dirty="0">
                <a:ea typeface="+mn-lt"/>
                <a:cs typeface="+mn-lt"/>
              </a:rPr>
              <a:t>: Develop a Python-based keylogger to capture and log keystrokes.</a:t>
            </a:r>
            <a:endParaRPr lang="en-US" sz="11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100" b="1" dirty="0">
                <a:ea typeface="+mn-lt"/>
                <a:cs typeface="+mn-lt"/>
              </a:rPr>
              <a:t>Functionality</a:t>
            </a:r>
            <a:r>
              <a:rPr lang="en-US" sz="1100" dirty="0">
                <a:ea typeface="+mn-lt"/>
                <a:cs typeface="+mn-lt"/>
              </a:rPr>
              <a:t>: Records key press, hold, and release events for analysis.</a:t>
            </a:r>
            <a:endParaRPr lang="en-US" sz="1100" dirty="0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100" b="1" dirty="0">
                <a:ea typeface="+mn-lt"/>
                <a:cs typeface="+mn-lt"/>
              </a:rPr>
              <a:t>2. Real-Time Monitoring</a:t>
            </a:r>
            <a:endParaRPr lang="en-US" sz="11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100" b="1" dirty="0">
                <a:ea typeface="+mn-lt"/>
                <a:cs typeface="+mn-lt"/>
              </a:rPr>
              <a:t>Description</a:t>
            </a:r>
            <a:r>
              <a:rPr lang="en-US" sz="1100" dirty="0">
                <a:ea typeface="+mn-lt"/>
                <a:cs typeface="+mn-lt"/>
              </a:rPr>
              <a:t>: Implement continuous monitoring of keystrokes for suspicious patterns.</a:t>
            </a:r>
            <a:endParaRPr lang="en-US" sz="11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100" b="1" dirty="0">
                <a:ea typeface="+mn-lt"/>
                <a:cs typeface="+mn-lt"/>
              </a:rPr>
              <a:t>Techniques Used</a:t>
            </a:r>
            <a:r>
              <a:rPr lang="en-US" sz="1100" dirty="0">
                <a:ea typeface="+mn-lt"/>
                <a:cs typeface="+mn-lt"/>
              </a:rPr>
              <a:t>: Behavioral analysis and machine learning models to detect anomalies.</a:t>
            </a:r>
            <a:endParaRPr lang="en-US" sz="1100" dirty="0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100" b="1" dirty="0">
                <a:ea typeface="+mn-lt"/>
                <a:cs typeface="+mn-lt"/>
              </a:rPr>
              <a:t>3. Data Storage and Analysis</a:t>
            </a:r>
            <a:endParaRPr lang="en-US" sz="11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100" b="1" dirty="0">
                <a:ea typeface="+mn-lt"/>
                <a:cs typeface="+mn-lt"/>
              </a:rPr>
              <a:t>Description</a:t>
            </a:r>
            <a:r>
              <a:rPr lang="en-US" sz="1100" dirty="0">
                <a:ea typeface="+mn-lt"/>
                <a:cs typeface="+mn-lt"/>
              </a:rPr>
              <a:t>: Store captured keystrokes in both text and JSON formats.</a:t>
            </a:r>
            <a:endParaRPr lang="en-US" sz="11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100" b="1" dirty="0">
                <a:ea typeface="+mn-lt"/>
                <a:cs typeface="+mn-lt"/>
              </a:rPr>
              <a:t>Purpose</a:t>
            </a:r>
            <a:r>
              <a:rPr lang="en-US" sz="1100" dirty="0">
                <a:ea typeface="+mn-lt"/>
                <a:cs typeface="+mn-lt"/>
              </a:rPr>
              <a:t>: Facilitate detailed analysis and review of logged data for threat identification.</a:t>
            </a:r>
            <a:endParaRPr lang="en-US" sz="1100" dirty="0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100" b="1" dirty="0">
                <a:ea typeface="+mn-lt"/>
                <a:cs typeface="+mn-lt"/>
              </a:rPr>
              <a:t>4. Alert System</a:t>
            </a:r>
            <a:endParaRPr lang="en-US" sz="11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100" b="1" dirty="0">
                <a:ea typeface="+mn-lt"/>
                <a:cs typeface="+mn-lt"/>
              </a:rPr>
              <a:t>Description</a:t>
            </a:r>
            <a:r>
              <a:rPr lang="en-US" sz="1100" dirty="0">
                <a:ea typeface="+mn-lt"/>
                <a:cs typeface="+mn-lt"/>
              </a:rPr>
              <a:t>: Provide real-time alerts for suspicious keylogging activities.</a:t>
            </a:r>
            <a:endParaRPr lang="en-US" sz="11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100" b="1" dirty="0">
                <a:ea typeface="+mn-lt"/>
                <a:cs typeface="+mn-lt"/>
              </a:rPr>
              <a:t>Integration</a:t>
            </a:r>
            <a:r>
              <a:rPr lang="en-US" sz="1100" dirty="0">
                <a:ea typeface="+mn-lt"/>
                <a:cs typeface="+mn-lt"/>
              </a:rPr>
              <a:t>: Notify users through GUI notifications or email alerts for immediate action.</a:t>
            </a:r>
            <a:endParaRPr lang="en-US" sz="11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endParaRPr lang="en-US" sz="1100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8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9AFEF-4409-8304-F35F-3D45E2AA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Result</a:t>
            </a:r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C2290ECB-9CA6-EA4E-FD0C-91A006ED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076" y="450000"/>
            <a:ext cx="6662936" cy="2982505"/>
          </a:xfrm>
        </p:spPr>
        <p:txBody>
          <a:bodyPr anchor="ctr">
            <a:normAutofit/>
          </a:bodyPr>
          <a:lstStyle/>
          <a:p>
            <a:pPr marL="359410" indent="-359410">
              <a:lnSpc>
                <a:spcPct val="140000"/>
              </a:lnSpc>
            </a:pPr>
            <a:r>
              <a:rPr lang="en-US" sz="1400" b="1">
                <a:ea typeface="+mn-lt"/>
                <a:cs typeface="+mn-lt"/>
              </a:rPr>
              <a:t>Efficient Keystroke Logging</a:t>
            </a:r>
            <a:r>
              <a:rPr lang="en-US" sz="1400">
                <a:ea typeface="+mn-lt"/>
                <a:cs typeface="+mn-lt"/>
              </a:rPr>
              <a:t>: Successfully logged keystrokes including press, hold, and release events.</a:t>
            </a:r>
            <a:endParaRPr lang="en-US" sz="1400"/>
          </a:p>
          <a:p>
            <a:pPr marL="359410" indent="-359410">
              <a:lnSpc>
                <a:spcPct val="140000"/>
              </a:lnSpc>
            </a:pPr>
            <a:r>
              <a:rPr lang="en-US" sz="1400" b="1">
                <a:ea typeface="+mn-lt"/>
                <a:cs typeface="+mn-lt"/>
              </a:rPr>
              <a:t>Data Storage</a:t>
            </a:r>
            <a:r>
              <a:rPr lang="en-US" sz="1400">
                <a:ea typeface="+mn-lt"/>
                <a:cs typeface="+mn-lt"/>
              </a:rPr>
              <a:t>: Saved keystrokes in both text and JSON  formats for comprehensive analysis.</a:t>
            </a:r>
            <a:endParaRPr lang="en-US" sz="1400"/>
          </a:p>
          <a:p>
            <a:pPr marL="359410" indent="-359410">
              <a:lnSpc>
                <a:spcPct val="140000"/>
              </a:lnSpc>
            </a:pPr>
            <a:r>
              <a:rPr lang="en-US" sz="1400" b="1">
                <a:ea typeface="+mn-lt"/>
                <a:cs typeface="+mn-lt"/>
              </a:rPr>
              <a:t>User Interaction</a:t>
            </a:r>
            <a:r>
              <a:rPr lang="en-US" sz="1400">
                <a:ea typeface="+mn-lt"/>
                <a:cs typeface="+mn-lt"/>
              </a:rPr>
              <a:t>: Provided a user-friendly interface with start and stop buttons for easy control of the keylogging process.</a:t>
            </a:r>
            <a:endParaRPr lang="en-US" sz="1400"/>
          </a:p>
          <a:p>
            <a:pPr marL="359410" indent="-359410">
              <a:lnSpc>
                <a:spcPct val="140000"/>
              </a:lnSpc>
            </a:pPr>
            <a:endParaRPr lang="en-US" sz="1400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FB613AD-00EA-4831-B6D3-32608400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8D486F-C1A4-2C83-AB6F-2CA2924C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63" y="4041604"/>
            <a:ext cx="2702501" cy="219911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B18807F-2173-1588-FA9C-26817C471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82" y="4041159"/>
            <a:ext cx="2691924" cy="218719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E85B21B-B35A-FF9F-A5E3-E6AA85527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132" y="4040179"/>
            <a:ext cx="2941713" cy="203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6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5416-BBF2-E84E-4628-03AECCDF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Link:--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7683-EFCD-5731-582C-CBD4E683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8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b="1" dirty="0">
                <a:ea typeface="+mn-lt"/>
                <a:cs typeface="+mn-lt"/>
              </a:rPr>
              <a:t>https://github.com/VamsiKrishna308/KeyLogger.git</a:t>
            </a:r>
            <a:endParaRPr lang="en-US" sz="2800" b="1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8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D4B81-15D2-3004-6C5F-FB03C28C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328800" cy="11128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KEYLOGGER &amp; SECURITY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AF99-4907-0793-9134-FA82A55D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64801"/>
            <a:ext cx="6328800" cy="3913700"/>
          </a:xfrm>
        </p:spPr>
        <p:txBody>
          <a:bodyPr vert="horz" lIns="91440" tIns="45720" rIns="91440" bIns="45720" rtlCol="0">
            <a:normAutofit/>
          </a:bodyPr>
          <a:lstStyle/>
          <a:p>
            <a:pPr marL="359410" indent="-359410">
              <a:lnSpc>
                <a:spcPct val="140000"/>
              </a:lnSpc>
            </a:pPr>
            <a:r>
              <a:rPr lang="en-US" sz="1600" b="1">
                <a:ea typeface="+mn-lt"/>
                <a:cs typeface="+mn-lt"/>
              </a:rPr>
              <a:t>Keyloggers</a:t>
            </a:r>
            <a:r>
              <a:rPr lang="en-US" sz="1600">
                <a:ea typeface="+mn-lt"/>
                <a:cs typeface="+mn-lt"/>
              </a:rPr>
              <a:t> are tools designed to record every keystroke made on a computer, often used for malicious purposes such as stealing passwords and sensitive data. The increasing prevalence of keyloggers poses significant security threats to individuals and organizations. This project aims to develop a solution to detect and prevent keyloggers, ensuring enhanced protection and real-time monitoring of keystrokes. Effective security measures are essential to safeguard personal and corporate information from unauthorized access and data breaches.</a:t>
            </a:r>
            <a:endParaRPr lang="en-US" sz="1600"/>
          </a:p>
          <a:p>
            <a:pPr marL="359410" indent="-359410">
              <a:lnSpc>
                <a:spcPct val="140000"/>
              </a:lnSpc>
            </a:pPr>
            <a:endParaRPr lang="en-US" sz="1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Unlock">
            <a:extLst>
              <a:ext uri="{FF2B5EF4-FFF2-40B4-BE49-F238E27FC236}">
                <a16:creationId xmlns:a16="http://schemas.microsoft.com/office/drawing/2014/main" id="{7C0C5FDF-3229-E025-BBE8-09088D86C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3650" y="2045319"/>
            <a:ext cx="2767362" cy="27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3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A56CC-651E-603B-926D-A3801FD9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B663ED53-FCD6-DC93-7076-DEC86D40C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77" r="33330" b="-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9F26-58E4-E36D-8CD3-FEDB2C3C1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 vert="horz" lIns="91440" tIns="45720" rIns="91440" bIns="45720" rtlCol="0">
            <a:normAutofit/>
          </a:bodyPr>
          <a:lstStyle/>
          <a:p>
            <a:pPr marL="359410" indent="-359410">
              <a:lnSpc>
                <a:spcPct val="140000"/>
              </a:lnSpc>
            </a:pPr>
            <a:r>
              <a:rPr lang="en-US" sz="1600" dirty="0"/>
              <a:t>Problem Statement</a:t>
            </a:r>
          </a:p>
          <a:p>
            <a:pPr marL="359410" indent="-359410">
              <a:lnSpc>
                <a:spcPct val="140000"/>
              </a:lnSpc>
            </a:pPr>
            <a:r>
              <a:rPr lang="en-US" sz="1600" dirty="0"/>
              <a:t>Project Overview</a:t>
            </a:r>
          </a:p>
          <a:p>
            <a:pPr marL="359410" indent="-359410">
              <a:lnSpc>
                <a:spcPct val="140000"/>
              </a:lnSpc>
            </a:pPr>
            <a:r>
              <a:rPr lang="en-US" sz="1600" dirty="0"/>
              <a:t>Who Are The End Users</a:t>
            </a:r>
          </a:p>
          <a:p>
            <a:pPr marL="359410" indent="-359410">
              <a:lnSpc>
                <a:spcPct val="140000"/>
              </a:lnSpc>
            </a:pPr>
            <a:r>
              <a:rPr lang="en-US" sz="1600" dirty="0"/>
              <a:t>Solutions and Value Proposition</a:t>
            </a:r>
          </a:p>
          <a:p>
            <a:pPr marL="359410" indent="-359410">
              <a:lnSpc>
                <a:spcPct val="140000"/>
              </a:lnSpc>
            </a:pPr>
            <a:r>
              <a:rPr lang="en-US" sz="1600" dirty="0"/>
              <a:t>The Wow Factor in Our Solution</a:t>
            </a:r>
          </a:p>
          <a:p>
            <a:pPr marL="359410" indent="-359410">
              <a:lnSpc>
                <a:spcPct val="140000"/>
              </a:lnSpc>
            </a:pPr>
            <a:r>
              <a:rPr lang="en-US" sz="1600" dirty="0"/>
              <a:t>Modelling</a:t>
            </a:r>
          </a:p>
          <a:p>
            <a:pPr marL="359410" indent="-359410">
              <a:lnSpc>
                <a:spcPct val="140000"/>
              </a:lnSpc>
            </a:pPr>
            <a:r>
              <a:rPr lang="en-US" sz="1600" dirty="0"/>
              <a:t>Results</a:t>
            </a:r>
          </a:p>
          <a:p>
            <a:pPr marL="359410" indent="-359410">
              <a:lnSpc>
                <a:spcPct val="14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386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40F1-A723-DB48-80EF-EC4C0075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DDD3FBD-00A0-0798-A5C4-2B39B30203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06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47E9B-FD2B-72F6-1C70-4F93A2AC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328800" cy="11128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Overview</a:t>
            </a:r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844C93-000E-25C2-722A-C0C3C117E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64801"/>
            <a:ext cx="6328800" cy="39137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59410" indent="-359410">
              <a:lnSpc>
                <a:spcPct val="140000"/>
              </a:lnSpc>
            </a:pPr>
            <a:r>
              <a:rPr lang="en-US" sz="1600" b="1" dirty="0">
                <a:ea typeface="+mn-lt"/>
                <a:cs typeface="+mn-lt"/>
              </a:rPr>
              <a:t>Objective</a:t>
            </a:r>
            <a:r>
              <a:rPr lang="en-US" sz="1600" dirty="0">
                <a:ea typeface="+mn-lt"/>
                <a:cs typeface="+mn-lt"/>
              </a:rPr>
              <a:t>: Develop a keylogger detection and prevention system to enhance cybersecurity measures.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600" b="1" dirty="0">
                <a:ea typeface="+mn-lt"/>
                <a:cs typeface="+mn-lt"/>
              </a:rPr>
              <a:t>Components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600" dirty="0">
                <a:ea typeface="+mn-lt"/>
                <a:cs typeface="+mn-lt"/>
              </a:rPr>
              <a:t>Implement a Python-based keylogger to capture and log keystrokes.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600" dirty="0">
                <a:ea typeface="+mn-lt"/>
                <a:cs typeface="+mn-lt"/>
              </a:rPr>
              <a:t>Integrate real-time monitoring to detect and alert on suspicious activities.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600" dirty="0">
                <a:ea typeface="+mn-lt"/>
                <a:cs typeface="+mn-lt"/>
              </a:rPr>
              <a:t>Develop a user-friendly interface for easy control and monitoring of keylogging activities.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600" dirty="0">
                <a:ea typeface="+mn-lt"/>
                <a:cs typeface="+mn-lt"/>
              </a:rPr>
              <a:t>Securely save keystrokes in both text and JSON formats for analysis and review.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PU with binary numbers and blueprint">
            <a:extLst>
              <a:ext uri="{FF2B5EF4-FFF2-40B4-BE49-F238E27FC236}">
                <a16:creationId xmlns:a16="http://schemas.microsoft.com/office/drawing/2014/main" id="{5DEF4F08-238D-641D-9804-C8165D8B7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16" r="31190" b="-2"/>
          <a:stretch/>
        </p:blipFill>
        <p:spPr>
          <a:xfrm>
            <a:off x="8883650" y="973216"/>
            <a:ext cx="2767362" cy="491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1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DFDC-7765-368A-9E91-9BDDB7C1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0446-68A5-4CB3-EC16-412F6E7E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59410" indent="-359410"/>
            <a:r>
              <a:rPr lang="en-US" sz="1600" b="1" dirty="0">
                <a:ea typeface="+mn-lt"/>
                <a:cs typeface="+mn-lt"/>
              </a:rPr>
              <a:t>Approach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1">
              <a:buFont typeface="Arial" panose="05000000000000000000" pitchFamily="2" charset="2"/>
              <a:buChar char="•"/>
            </a:pPr>
            <a:r>
              <a:rPr lang="en-US" sz="1600" i="0" dirty="0">
                <a:ea typeface="+mn-lt"/>
                <a:cs typeface="+mn-lt"/>
              </a:rPr>
              <a:t>Utilize behavioral analysis and machine learning techniques to identify keylogger behavior.</a:t>
            </a:r>
            <a:endParaRPr lang="en-US" sz="1600">
              <a:solidFill>
                <a:srgbClr val="000000">
                  <a:alpha val="60000"/>
                </a:srgbClr>
              </a:solidFill>
            </a:endParaRPr>
          </a:p>
          <a:p>
            <a:pPr marL="359410" lvl="1">
              <a:buFont typeface="Arial" panose="05000000000000000000" pitchFamily="2" charset="2"/>
              <a:buChar char="•"/>
            </a:pPr>
            <a:r>
              <a:rPr lang="en-US" sz="1600" i="0" dirty="0">
                <a:ea typeface="+mn-lt"/>
                <a:cs typeface="+mn-lt"/>
              </a:rPr>
              <a:t>Implement algorithms to distinguish between normal and suspicious keystroke patterns.</a:t>
            </a:r>
            <a:endParaRPr lang="en-US" sz="1600">
              <a:solidFill>
                <a:srgbClr val="000000">
                  <a:alpha val="60000"/>
                </a:srgbClr>
              </a:solidFill>
            </a:endParaRPr>
          </a:p>
          <a:p>
            <a:pPr marL="359410" lvl="1">
              <a:buFont typeface="Arial" panose="05000000000000000000" pitchFamily="2" charset="2"/>
              <a:buChar char="•"/>
            </a:pPr>
            <a:r>
              <a:rPr lang="en-US" sz="1600" i="0" dirty="0">
                <a:ea typeface="+mn-lt"/>
                <a:cs typeface="+mn-lt"/>
              </a:rPr>
              <a:t>Ensure minimal impact on system performance while maintaining high detection accuracy.</a:t>
            </a:r>
            <a:endParaRPr lang="en-US" sz="1600">
              <a:solidFill>
                <a:srgbClr val="000000">
                  <a:alpha val="60000"/>
                </a:srgbClr>
              </a:solidFill>
            </a:endParaRPr>
          </a:p>
          <a:p>
            <a:pPr marL="359410" lvl="1">
              <a:buFont typeface="Arial" panose="05000000000000000000" pitchFamily="2" charset="2"/>
              <a:buChar char="•"/>
            </a:pPr>
            <a:r>
              <a:rPr lang="en-US" sz="1600" i="0" dirty="0">
                <a:ea typeface="+mn-lt"/>
                <a:cs typeface="+mn-lt"/>
              </a:rPr>
              <a:t>Provide users with tools to manage and mitigate keylogger threats effectively.</a:t>
            </a:r>
            <a:endParaRPr lang="en-US" sz="160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US" sz="1600" b="1" dirty="0">
                <a:ea typeface="+mn-lt"/>
                <a:cs typeface="+mn-lt"/>
              </a:rPr>
              <a:t>Outcome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>
              <a:solidFill>
                <a:srgbClr val="000000">
                  <a:alpha val="60000"/>
                </a:srgbClr>
              </a:solidFill>
            </a:endParaRPr>
          </a:p>
          <a:p>
            <a:pPr marL="359410" lvl="1">
              <a:buFont typeface="Arial" panose="05000000000000000000" pitchFamily="2" charset="2"/>
              <a:buChar char="•"/>
            </a:pPr>
            <a:r>
              <a:rPr lang="en-US" sz="1600" i="0" dirty="0">
                <a:ea typeface="+mn-lt"/>
                <a:cs typeface="+mn-lt"/>
              </a:rPr>
              <a:t>Enhance overall cybersecurity by providing proactive detection and prevention of keylogger attacks.</a:t>
            </a:r>
            <a:endParaRPr lang="en-US" sz="1600">
              <a:solidFill>
                <a:srgbClr val="000000">
                  <a:alpha val="60000"/>
                </a:srgbClr>
              </a:solidFill>
            </a:endParaRPr>
          </a:p>
          <a:p>
            <a:pPr marL="359410" lvl="1">
              <a:buFont typeface="Arial" panose="05000000000000000000" pitchFamily="2" charset="2"/>
              <a:buChar char="•"/>
            </a:pPr>
            <a:r>
              <a:rPr lang="en-US" sz="1600" i="0" dirty="0">
                <a:ea typeface="+mn-lt"/>
                <a:cs typeface="+mn-lt"/>
              </a:rPr>
              <a:t>Empower users to protect sensitive information and maintain data privacy.</a:t>
            </a:r>
            <a:endParaRPr lang="en-US" sz="1600">
              <a:solidFill>
                <a:srgbClr val="000000">
                  <a:alpha val="60000"/>
                </a:srgbClr>
              </a:solidFill>
            </a:endParaRPr>
          </a:p>
          <a:p>
            <a:pPr marL="359410" lvl="1">
              <a:buFont typeface="Arial" panose="05000000000000000000" pitchFamily="2" charset="2"/>
              <a:buChar char="•"/>
            </a:pPr>
            <a:r>
              <a:rPr lang="en-US" sz="1600" i="0" dirty="0">
                <a:ea typeface="+mn-lt"/>
                <a:cs typeface="+mn-lt"/>
              </a:rPr>
              <a:t>Support both individual and organizational security needs against evolving cyber threats.</a:t>
            </a:r>
            <a:endParaRPr lang="en-US" sz="1600">
              <a:solidFill>
                <a:srgbClr val="000000">
                  <a:alpha val="60000"/>
                </a:srgbClr>
              </a:solidFill>
            </a:endParaRPr>
          </a:p>
          <a:p>
            <a:pPr marL="359410" lvl="1">
              <a:buFont typeface="Arial" panose="05000000000000000000" pitchFamily="2" charset="2"/>
              <a:buChar char="•"/>
            </a:pPr>
            <a:r>
              <a:rPr lang="en-US" sz="1600" i="0" dirty="0">
                <a:ea typeface="+mn-lt"/>
                <a:cs typeface="+mn-lt"/>
              </a:rPr>
              <a:t>Improve user awareness and understanding of keylogger risks and mitigation strategies.</a:t>
            </a:r>
            <a:endParaRPr lang="en-US" sz="1600">
              <a:solidFill>
                <a:srgbClr val="000000">
                  <a:alpha val="60000"/>
                </a:srgbClr>
              </a:solidFill>
            </a:endParaRPr>
          </a:p>
          <a:p>
            <a:pPr marL="359410" lvl="1"/>
            <a:endParaRPr lang="en-US" sz="1600" i="0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9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24384-87E4-8A4D-F460-2A9D5822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Who Are The End Users</a:t>
            </a:r>
            <a:br>
              <a:rPr lang="en-US" dirty="0"/>
            </a:b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6E7D8E-7EB5-7709-D31F-B330A2C3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073520"/>
              </p:ext>
            </p:extLst>
          </p:nvPr>
        </p:nvGraphicFramePr>
        <p:xfrm>
          <a:off x="576942" y="2252664"/>
          <a:ext cx="11074069" cy="460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537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59F3C-6802-0F81-C5D2-D9AB160C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328800" cy="11128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Solution and Value Proposition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5D49-7AFE-4441-0DC8-DDB5970E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64801"/>
            <a:ext cx="6328800" cy="3913700"/>
          </a:xfrm>
        </p:spPr>
        <p:txBody>
          <a:bodyPr vert="horz" lIns="91440" tIns="45720" rIns="91440" bIns="45720" rtlCol="0">
            <a:normAutofit/>
          </a:bodyPr>
          <a:lstStyle/>
          <a:p>
            <a:pPr marL="359410" indent="-359410">
              <a:lnSpc>
                <a:spcPct val="140000"/>
              </a:lnSpc>
            </a:pPr>
            <a:endParaRPr lang="en-US" sz="1600"/>
          </a:p>
          <a:p>
            <a:pPr marL="359410" indent="-359410">
              <a:lnSpc>
                <a:spcPct val="140000"/>
              </a:lnSpc>
            </a:pPr>
            <a:r>
              <a:rPr lang="en-US" sz="1600" b="1">
                <a:ea typeface="+mn-lt"/>
                <a:cs typeface="+mn-lt"/>
              </a:rPr>
              <a:t>Keylogger Detection</a:t>
            </a:r>
            <a:r>
              <a:rPr lang="en-US" sz="1600">
                <a:ea typeface="+mn-lt"/>
                <a:cs typeface="+mn-lt"/>
              </a:rPr>
              <a:t>: Utilize advanced algorithms for real-time detection and prevention of keylogger activities.</a:t>
            </a:r>
            <a:endParaRPr lang="en-US" sz="1600"/>
          </a:p>
          <a:p>
            <a:pPr marL="359410" indent="-359410">
              <a:lnSpc>
                <a:spcPct val="140000"/>
              </a:lnSpc>
            </a:pPr>
            <a:r>
              <a:rPr lang="en-US" sz="1600" b="1" dirty="0">
                <a:ea typeface="+mn-lt"/>
                <a:cs typeface="+mn-lt"/>
              </a:rPr>
              <a:t>User-Friendly Interface</a:t>
            </a:r>
            <a:r>
              <a:rPr lang="en-US" sz="1600" dirty="0">
                <a:ea typeface="+mn-lt"/>
                <a:cs typeface="+mn-lt"/>
              </a:rPr>
              <a:t>: Intuitive GUI for easy management and monitoring of keylogging activities.</a:t>
            </a:r>
          </a:p>
          <a:p>
            <a:pPr marL="359410" indent="-359410">
              <a:lnSpc>
                <a:spcPct val="140000"/>
              </a:lnSpc>
            </a:pPr>
            <a:r>
              <a:rPr lang="en-US" sz="1600" b="1" dirty="0">
                <a:ea typeface="+mn-lt"/>
                <a:cs typeface="+mn-lt"/>
              </a:rPr>
              <a:t>Enhanced Security</a:t>
            </a:r>
            <a:r>
              <a:rPr lang="en-US" sz="1600" dirty="0">
                <a:ea typeface="+mn-lt"/>
                <a:cs typeface="+mn-lt"/>
              </a:rPr>
              <a:t>: Protects against unauthorized access and mitigates the risk of data breaches.</a:t>
            </a:r>
          </a:p>
          <a:p>
            <a:pPr marL="359410" indent="-359410">
              <a:lnSpc>
                <a:spcPct val="140000"/>
              </a:lnSpc>
            </a:pPr>
            <a:r>
              <a:rPr lang="en-US" sz="1600" b="1">
                <a:ea typeface="+mn-lt"/>
                <a:cs typeface="+mn-lt"/>
              </a:rPr>
              <a:t>Compliance</a:t>
            </a:r>
            <a:r>
              <a:rPr lang="en-US" sz="1600">
                <a:ea typeface="+mn-lt"/>
                <a:cs typeface="+mn-lt"/>
              </a:rPr>
              <a:t>: Helps meet data protection regulations and maintain stakeholder trust.</a:t>
            </a:r>
            <a:endParaRPr lang="en-US" sz="1600"/>
          </a:p>
          <a:p>
            <a:pPr marL="359410" indent="-359410">
              <a:lnSpc>
                <a:spcPct val="140000"/>
              </a:lnSpc>
            </a:pPr>
            <a:endParaRPr lang="en-US" sz="16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Laptop Secure">
            <a:extLst>
              <a:ext uri="{FF2B5EF4-FFF2-40B4-BE49-F238E27FC236}">
                <a16:creationId xmlns:a16="http://schemas.microsoft.com/office/drawing/2014/main" id="{A5A93F0C-2654-B459-804C-05C0E86C9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3650" y="2045319"/>
            <a:ext cx="2767362" cy="27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3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38EF3-BB44-50A4-3C34-7EBB6B26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226" y="171381"/>
            <a:ext cx="6328800" cy="11128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Wow Factor In 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CA432-3F25-31E1-8BD6-354C52BB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370" y="1782560"/>
            <a:ext cx="8266643" cy="39137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59410" indent="-359410">
              <a:lnSpc>
                <a:spcPct val="140000"/>
              </a:lnSpc>
            </a:pPr>
            <a:r>
              <a:rPr lang="en-US" sz="1400" b="1" dirty="0">
                <a:ea typeface="+mn-lt"/>
                <a:cs typeface="+mn-lt"/>
              </a:rPr>
              <a:t>Advanced Detection Algorithms</a:t>
            </a:r>
            <a:endParaRPr lang="en-US" sz="14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400" dirty="0">
                <a:ea typeface="+mn-lt"/>
                <a:cs typeface="+mn-lt"/>
              </a:rPr>
              <a:t>Utilizes state-of-the-art algorithms for accurate and real-time detection of keylogger activities.</a:t>
            </a:r>
            <a:endParaRPr lang="en-US" sz="14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400" dirty="0">
                <a:ea typeface="+mn-lt"/>
                <a:cs typeface="+mn-lt"/>
              </a:rPr>
              <a:t>Incorporates behavioral analysis to differentiate between normal user behavior and potential threats.</a:t>
            </a:r>
            <a:endParaRPr lang="en-US" sz="14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400" b="1" dirty="0">
                <a:ea typeface="+mn-lt"/>
                <a:cs typeface="+mn-lt"/>
              </a:rPr>
              <a:t>User-Friendly Interface</a:t>
            </a:r>
            <a:endParaRPr lang="en-US" sz="14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400" dirty="0">
                <a:ea typeface="+mn-lt"/>
                <a:cs typeface="+mn-lt"/>
              </a:rPr>
              <a:t>Intuitive GUI allows easy monitoring and management of keylogging activities.</a:t>
            </a:r>
            <a:endParaRPr lang="en-US" sz="14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400" dirty="0">
                <a:ea typeface="+mn-lt"/>
                <a:cs typeface="+mn-lt"/>
              </a:rPr>
              <a:t>Provides real-time alerts and notifications for prompt action against suspicious behavior.</a:t>
            </a:r>
            <a:endParaRPr lang="en-US" sz="14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400" b="1" dirty="0">
                <a:ea typeface="+mn-lt"/>
                <a:cs typeface="+mn-lt"/>
              </a:rPr>
              <a:t>Data Security and Encryption</a:t>
            </a:r>
            <a:endParaRPr lang="en-US" sz="14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400" dirty="0">
                <a:ea typeface="+mn-lt"/>
                <a:cs typeface="+mn-lt"/>
              </a:rPr>
              <a:t>Ensures secure storage of captured keystrokes with robust encryption methods.</a:t>
            </a:r>
            <a:endParaRPr lang="en-US" sz="14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400" dirty="0">
                <a:ea typeface="+mn-lt"/>
                <a:cs typeface="+mn-lt"/>
              </a:rPr>
              <a:t>Protects sensitive information from unauthorized access and data breaches.</a:t>
            </a:r>
            <a:endParaRPr lang="en-US" sz="1400" dirty="0">
              <a:solidFill>
                <a:srgbClr val="000000">
                  <a:alpha val="60000"/>
                </a:srgb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CBB73798-EAAE-82E5-E215-158A9EE34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7960" y="1782560"/>
            <a:ext cx="2767362" cy="27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7236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191634"/>
      </a:dk2>
      <a:lt2>
        <a:srgbClr val="F3F2F0"/>
      </a:lt2>
      <a:accent1>
        <a:srgbClr val="4D7CC3"/>
      </a:accent1>
      <a:accent2>
        <a:srgbClr val="403EB3"/>
      </a:accent2>
      <a:accent3>
        <a:srgbClr val="804DC3"/>
      </a:accent3>
      <a:accent4>
        <a:srgbClr val="9F3BB1"/>
      </a:accent4>
      <a:accent5>
        <a:srgbClr val="C34DA4"/>
      </a:accent5>
      <a:accent6>
        <a:srgbClr val="B13B61"/>
      </a:accent6>
      <a:hlink>
        <a:srgbClr val="B1823B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808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Goudy Old Style</vt:lpstr>
      <vt:lpstr>Wingdings</vt:lpstr>
      <vt:lpstr>FrostyVTI</vt:lpstr>
      <vt:lpstr>RAVILLA VAMSI KRISHNA</vt:lpstr>
      <vt:lpstr>KEYLOGGER &amp; SECURITY</vt:lpstr>
      <vt:lpstr>AGENDA</vt:lpstr>
      <vt:lpstr>Problem Statement</vt:lpstr>
      <vt:lpstr>Project Overview</vt:lpstr>
      <vt:lpstr>PowerPoint Presentation</vt:lpstr>
      <vt:lpstr>Who Are The End Users </vt:lpstr>
      <vt:lpstr>Solution and Value Proposition</vt:lpstr>
      <vt:lpstr>The Wow Factor In Our Solution</vt:lpstr>
      <vt:lpstr>Modelling</vt:lpstr>
      <vt:lpstr>Result</vt:lpstr>
      <vt:lpstr>Project Link:--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RAVILLA VAMSI KRISHNA</cp:lastModifiedBy>
  <cp:revision>184</cp:revision>
  <dcterms:created xsi:type="dcterms:W3CDTF">2024-06-20T09:08:55Z</dcterms:created>
  <dcterms:modified xsi:type="dcterms:W3CDTF">2024-06-20T10:27:10Z</dcterms:modified>
</cp:coreProperties>
</file>