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9CF2-1340-8D77-A17C-92B73DF9A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EB7C-06E1-58F1-E6F3-CDB410678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AA25-C458-C816-8E96-C8A01ED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85D7-CBFA-C6C0-B372-8B07224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DD8D-4CD9-C04B-3F28-3FAD2D6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6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17A0-D77A-30CE-D5FB-EFA962C9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89257-B3B3-745F-8186-C83F534E6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CC88-2576-2BEC-B81B-4BB5C33A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724A-051A-0285-E3FC-6CB2EB5D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5118-311E-E02F-00DF-7CA06FF9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1BF24-0456-C9BC-822B-B1ED1F4F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3177E-8694-8AED-FB3E-FC360613D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8B47-BE8A-C948-3AA6-685AFAAB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31EE-4E38-A817-9772-33F588AD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AEA2-F520-D6EB-8FBF-D8C54C3C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840C-742A-0702-5C00-6586FD45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367-A6EB-71DD-0E8B-31ADAA3F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ED88-682F-3875-7BF6-34C556AB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4974-AC3A-B6B4-C781-609CA660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9E8BC-E80C-10E5-D433-0BE319F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8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553A-45B8-F6E9-8567-2F30F0B1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3D4A-8E55-E9F5-BFA5-3758A4BA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BF0F-9258-0A14-8266-5241BDD8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52D6-2F2C-E3CC-1B35-35E13D4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798B-36BA-8470-02F5-47CF3E4C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9FD-E0D6-AC6D-326F-361C0B9D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F3A9-E000-39D6-F997-557B8588E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A9EA-387D-C625-07A9-E80A7A26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312FA-BFB6-3BF7-908D-1A8F2C13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D1C6-555F-9CB5-BA98-B80276CD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08009-001B-C92A-C420-1778839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4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ECCA-5196-18F8-93A1-2615CE42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7437-EF8D-3E63-FFA7-CFA8B2B5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01224-7EA3-3610-ABCA-4BFACD79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E1649-77A5-509B-AA33-E092FA65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F1ED-ECF8-A674-8D45-D3375DCF9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AD3E0-FC2E-05AF-25E7-05648F14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D403F-EC75-4A0E-2E76-8E4C5B4F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CCBCF-0DB2-1BE9-6B6A-40B69FB4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132E-E348-54CA-8A22-76D40A90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D18CD-68D0-9CB6-7646-071567F8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D8F91-262B-1602-2422-7BA3799D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1725-445C-8202-7DE5-46DA2BF7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5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AF4EF-592A-A6BD-887D-BD4EF43F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934BD-28F9-11FB-5A21-7A24E3D2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210D-36AD-5491-0958-3668E575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2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7B71-B773-356B-CF95-7B07DD11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DA3-1ED7-B3A1-14AD-170AF08D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F920-0AAB-A57A-A06E-A61D6545A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9135-13F3-1FB0-E143-61EB2FB4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6B3D-E3B0-8E77-33DE-656A7338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DDBF5-F3DC-FD58-BC25-D981CE3D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FDB8-A360-BC80-DED6-82FD943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FCC5A-B6F6-EB57-45E5-640A0BE0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BB320-06E3-0448-ACD8-DF2FD152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3F687-75E3-7729-90BB-15C8676F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D0F02-469F-F37E-B141-DFC51ADF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E514-5286-8F03-FA41-291ED84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6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7DB2C-1B9D-79ED-0B83-26F1E107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6AF3-447E-F1E4-2575-CF4BD727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477D-9E61-39AA-377D-3B9AF47AD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B63A-F246-43C9-BEF2-218E999E9C18}" type="datetimeFigureOut">
              <a:rPr lang="en-IN" smtClean="0"/>
              <a:t>27-03-2023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250E-0E15-14EB-1997-6F060CE1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45C9-06A5-1DFF-87AC-100E60EE7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DA7A9-0CC9-4C8E-90A0-9A9FB2D89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7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7362-2E28-E119-7107-EE963FA8F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Fcc</a:t>
            </a:r>
            <a:r>
              <a:rPr lang="en-US" dirty="0"/>
              <a:t>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9088F-27A7-665E-9EFF-DD0F19EEC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Mobility</a:t>
            </a:r>
          </a:p>
          <a:p>
            <a:r>
              <a:rPr lang="en-US" dirty="0"/>
              <a:t>FWA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77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77CAC4-04E5-9DAA-9D87-41E52FAF92A2}"/>
              </a:ext>
            </a:extLst>
          </p:cNvPr>
          <p:cNvSpPr/>
          <p:nvPr/>
        </p:nvSpPr>
        <p:spPr>
          <a:xfrm>
            <a:off x="2832113" y="875508"/>
            <a:ext cx="1524000" cy="782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Evidence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C6683-C528-E452-6ADA-219A19A10AA8}"/>
              </a:ext>
            </a:extLst>
          </p:cNvPr>
          <p:cNvSpPr/>
          <p:nvPr/>
        </p:nvSpPr>
        <p:spPr>
          <a:xfrm>
            <a:off x="10119386" y="1824035"/>
            <a:ext cx="1513840" cy="650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Initial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9AE2C-9675-FB92-A2B9-0D7A026792C7}"/>
              </a:ext>
            </a:extLst>
          </p:cNvPr>
          <p:cNvSpPr/>
          <p:nvPr/>
        </p:nvSpPr>
        <p:spPr>
          <a:xfrm>
            <a:off x="614680" y="3178176"/>
            <a:ext cx="2509520" cy="8255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Challenges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(Bucket = Certification Required)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7BBCCC-1F96-BD03-CCF1-3DB5341B1DB9}"/>
              </a:ext>
            </a:extLst>
          </p:cNvPr>
          <p:cNvSpPr/>
          <p:nvPr/>
        </p:nvSpPr>
        <p:spPr>
          <a:xfrm>
            <a:off x="599440" y="1907380"/>
            <a:ext cx="2509520" cy="576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Challenges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(Bucket = Initial Review)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6F9C4C-76AF-2474-8732-373C02A45769}"/>
              </a:ext>
            </a:extLst>
          </p:cNvPr>
          <p:cNvSpPr/>
          <p:nvPr/>
        </p:nvSpPr>
        <p:spPr>
          <a:xfrm>
            <a:off x="4102100" y="1907380"/>
            <a:ext cx="1696720" cy="53848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9255E9-CF7A-971A-9503-E99902F5615F}"/>
              </a:ext>
            </a:extLst>
          </p:cNvPr>
          <p:cNvSpPr/>
          <p:nvPr/>
        </p:nvSpPr>
        <p:spPr>
          <a:xfrm>
            <a:off x="7147573" y="1780299"/>
            <a:ext cx="1595120" cy="7823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Initial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19F2E4-3F43-A867-F511-61AA94A4DBB1}"/>
              </a:ext>
            </a:extLst>
          </p:cNvPr>
          <p:cNvSpPr/>
          <p:nvPr/>
        </p:nvSpPr>
        <p:spPr>
          <a:xfrm>
            <a:off x="7178043" y="3269615"/>
            <a:ext cx="2138680" cy="582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Final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F443F1-7C10-DD80-0F93-192789091FE7}"/>
              </a:ext>
            </a:extLst>
          </p:cNvPr>
          <p:cNvSpPr/>
          <p:nvPr/>
        </p:nvSpPr>
        <p:spPr>
          <a:xfrm>
            <a:off x="614680" y="4968719"/>
            <a:ext cx="2509520" cy="576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Certify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70C38D-8A2A-B68B-1888-2B2D653CDB16}"/>
              </a:ext>
            </a:extLst>
          </p:cNvPr>
          <p:cNvSpPr/>
          <p:nvPr/>
        </p:nvSpPr>
        <p:spPr>
          <a:xfrm>
            <a:off x="614680" y="5934709"/>
            <a:ext cx="2509520" cy="576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Fetch Challenges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(Bucket = Archived)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C0CCCD5-F1ED-BE4B-ECED-117A0BD667A7}"/>
              </a:ext>
            </a:extLst>
          </p:cNvPr>
          <p:cNvSpPr/>
          <p:nvPr/>
        </p:nvSpPr>
        <p:spPr>
          <a:xfrm>
            <a:off x="4267200" y="3291840"/>
            <a:ext cx="1905000" cy="5384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 Final Response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89C6FE-A70D-D163-2C06-BF55714BFECB}"/>
              </a:ext>
            </a:extLst>
          </p:cNvPr>
          <p:cNvSpPr/>
          <p:nvPr/>
        </p:nvSpPr>
        <p:spPr>
          <a:xfrm>
            <a:off x="9972040" y="3269615"/>
            <a:ext cx="1691640" cy="582930"/>
          </a:xfrm>
          <a:prstGeom prst="round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Challenger Agreement ?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50516A-4EB2-2319-CB76-CF01D7759219}"/>
              </a:ext>
            </a:extLst>
          </p:cNvPr>
          <p:cNvCxnSpPr>
            <a:cxnSpLocks/>
          </p:cNvCxnSpPr>
          <p:nvPr/>
        </p:nvCxnSpPr>
        <p:spPr>
          <a:xfrm>
            <a:off x="3129280" y="2186145"/>
            <a:ext cx="98044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2A278B-6876-F71F-2564-BF4AED6072F7}"/>
              </a:ext>
            </a:extLst>
          </p:cNvPr>
          <p:cNvCxnSpPr/>
          <p:nvPr/>
        </p:nvCxnSpPr>
        <p:spPr>
          <a:xfrm>
            <a:off x="274320" y="1711959"/>
            <a:ext cx="0" cy="4511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C7261-0477-8B62-6DFD-9D7F2C845EE3}"/>
              </a:ext>
            </a:extLst>
          </p:cNvPr>
          <p:cNvCxnSpPr>
            <a:endCxn id="7" idx="1"/>
          </p:cNvCxnSpPr>
          <p:nvPr/>
        </p:nvCxnSpPr>
        <p:spPr>
          <a:xfrm>
            <a:off x="254000" y="2195670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DB5A2A-EA7E-C65B-3857-83616C3DFFE1}"/>
              </a:ext>
            </a:extLst>
          </p:cNvPr>
          <p:cNvCxnSpPr>
            <a:endCxn id="6" idx="1"/>
          </p:cNvCxnSpPr>
          <p:nvPr/>
        </p:nvCxnSpPr>
        <p:spPr>
          <a:xfrm>
            <a:off x="284480" y="3590926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692C2-088A-F3A1-9AAC-3FC16040763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4480" y="5257009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3D4BC-8C3A-4FDC-404C-014F603FD447}"/>
              </a:ext>
            </a:extLst>
          </p:cNvPr>
          <p:cNvCxnSpPr>
            <a:endCxn id="12" idx="1"/>
          </p:cNvCxnSpPr>
          <p:nvPr/>
        </p:nvCxnSpPr>
        <p:spPr>
          <a:xfrm>
            <a:off x="274320" y="6222999"/>
            <a:ext cx="340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F0B1E2-343B-A684-153D-65FB35AA9C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1869440" y="4003676"/>
            <a:ext cx="0" cy="96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48F4A-AD2E-577E-A03E-95EFCADB4A7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798820" y="2171459"/>
            <a:ext cx="1348753" cy="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4C9CCE-1D1A-C089-CDAF-96FEE199A5BB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8742693" y="2149155"/>
            <a:ext cx="1376693" cy="2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CD6C70-885B-D24A-F078-450D9DD4D50A}"/>
              </a:ext>
            </a:extLst>
          </p:cNvPr>
          <p:cNvCxnSpPr>
            <a:stCxn id="5" idx="2"/>
          </p:cNvCxnSpPr>
          <p:nvPr/>
        </p:nvCxnSpPr>
        <p:spPr>
          <a:xfrm>
            <a:off x="10876306" y="2474275"/>
            <a:ext cx="0" cy="79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824D-5356-F643-CCBF-B06DF909507F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9316723" y="3561080"/>
            <a:ext cx="655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FE8912-1C5D-248E-C183-525CF4B77FE8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6172200" y="3561080"/>
            <a:ext cx="1005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BDE657-9459-1377-4AA4-8215350B5EFE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594113" y="1657828"/>
            <a:ext cx="4432" cy="51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8CCFADB-F725-8E31-B9B5-D37D4CBD4F50}"/>
              </a:ext>
            </a:extLst>
          </p:cNvPr>
          <p:cNvSpPr txBox="1"/>
          <p:nvPr/>
        </p:nvSpPr>
        <p:spPr>
          <a:xfrm>
            <a:off x="759474" y="1072336"/>
            <a:ext cx="1598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Created</a:t>
            </a:r>
          </a:p>
          <a:p>
            <a:r>
              <a:rPr lang="en-US" sz="1100" b="1" dirty="0"/>
              <a:t>Buckee – Initial Review</a:t>
            </a:r>
            <a:endParaRPr lang="en-IN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CC475D-B2A4-8AA4-9E4C-7EFF4886D740}"/>
              </a:ext>
            </a:extLst>
          </p:cNvPr>
          <p:cNvSpPr txBox="1"/>
          <p:nvPr/>
        </p:nvSpPr>
        <p:spPr>
          <a:xfrm>
            <a:off x="2915920" y="213361"/>
            <a:ext cx="2882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evidence_file_status</a:t>
            </a:r>
            <a:r>
              <a:rPr lang="en-US" sz="1100" b="1" dirty="0"/>
              <a:t> – Error, NA, Downloaded</a:t>
            </a:r>
          </a:p>
          <a:p>
            <a:r>
              <a:rPr lang="en-US" sz="1100" b="1" dirty="0" err="1"/>
              <a:t>evidence_file_path</a:t>
            </a:r>
            <a:r>
              <a:rPr lang="en-US" sz="1100" b="1" dirty="0"/>
              <a:t> – </a:t>
            </a:r>
            <a:r>
              <a:rPr lang="en-US" sz="1100" b="1" dirty="0" err="1"/>
              <a:t>filepath</a:t>
            </a:r>
            <a:endParaRPr lang="en-US" sz="1100" b="1" dirty="0"/>
          </a:p>
          <a:p>
            <a:r>
              <a:rPr lang="en-US" sz="1100" b="1" dirty="0" err="1"/>
              <a:t>evidence_file_id</a:t>
            </a:r>
            <a:r>
              <a:rPr lang="en-US" sz="1100" b="1" dirty="0"/>
              <a:t> is not blank</a:t>
            </a:r>
          </a:p>
          <a:p>
            <a:endParaRPr lang="en-IN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7F5FD0-1945-E1D1-11B3-387D764F6699}"/>
              </a:ext>
            </a:extLst>
          </p:cNvPr>
          <p:cNvSpPr txBox="1"/>
          <p:nvPr/>
        </p:nvSpPr>
        <p:spPr>
          <a:xfrm>
            <a:off x="4532953" y="1449108"/>
            <a:ext cx="1779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Preprocessed</a:t>
            </a:r>
          </a:p>
          <a:p>
            <a:r>
              <a:rPr lang="en-US" sz="1100" b="1" dirty="0"/>
              <a:t>(Insert Analysis Outcome)</a:t>
            </a:r>
            <a:endParaRPr lang="en-IN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26DB59-59C6-5822-EF83-B9716AD09B82}"/>
              </a:ext>
            </a:extLst>
          </p:cNvPr>
          <p:cNvSpPr txBox="1"/>
          <p:nvPr/>
        </p:nvSpPr>
        <p:spPr>
          <a:xfrm>
            <a:off x="1869440" y="4094018"/>
            <a:ext cx="29463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</a:t>
            </a:r>
            <a:r>
              <a:rPr lang="en-US" sz="1100" b="1" dirty="0">
                <a:sym typeface="Wingdings" panose="05000000000000000000" pitchFamily="2" charset="2"/>
              </a:rPr>
              <a:t>– </a:t>
            </a:r>
            <a:r>
              <a:rPr lang="en-US" sz="1100" b="1" dirty="0"/>
              <a:t>Certify</a:t>
            </a:r>
          </a:p>
          <a:p>
            <a:r>
              <a:rPr lang="en-US" sz="1100" b="1" dirty="0"/>
              <a:t>Bucket – Certification Required</a:t>
            </a:r>
          </a:p>
          <a:p>
            <a:r>
              <a:rPr lang="en-US" sz="1100" b="1" dirty="0" err="1"/>
              <a:t>resolution_type</a:t>
            </a:r>
            <a:r>
              <a:rPr lang="en-US" sz="1100" b="1" dirty="0"/>
              <a:t>, </a:t>
            </a:r>
            <a:r>
              <a:rPr lang="en-US" sz="1100" b="1" dirty="0" err="1"/>
              <a:t>resolution_date</a:t>
            </a:r>
            <a:r>
              <a:rPr lang="en-US" sz="1100" b="1" dirty="0"/>
              <a:t>,</a:t>
            </a:r>
          </a:p>
          <a:p>
            <a:r>
              <a:rPr lang="en-US" sz="1100" b="1" dirty="0" err="1"/>
              <a:t>Resolution_comment</a:t>
            </a:r>
            <a:r>
              <a:rPr lang="en-US" sz="1100" b="1" dirty="0"/>
              <a:t> &amp;&amp; </a:t>
            </a:r>
            <a:r>
              <a:rPr lang="en-US" sz="1100" b="1" dirty="0" err="1"/>
              <a:t>due_date</a:t>
            </a:r>
            <a:r>
              <a:rPr lang="en-US" sz="1100" b="1" dirty="0"/>
              <a:t> </a:t>
            </a:r>
            <a:endParaRPr lang="en-IN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75DDA-F7DA-8123-FAA2-BBEBAF79851D}"/>
              </a:ext>
            </a:extLst>
          </p:cNvPr>
          <p:cNvSpPr txBox="1"/>
          <p:nvPr/>
        </p:nvSpPr>
        <p:spPr>
          <a:xfrm>
            <a:off x="3149601" y="5099002"/>
            <a:ext cx="17678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Completed</a:t>
            </a:r>
          </a:p>
          <a:p>
            <a:r>
              <a:rPr lang="en-US" sz="1100" b="1" dirty="0"/>
              <a:t>Bucket – </a:t>
            </a:r>
            <a:r>
              <a:rPr lang="en-US" sz="1100" b="1" dirty="0" err="1"/>
              <a:t>Archeived</a:t>
            </a:r>
            <a:endParaRPr lang="en-US" sz="1100" b="1" dirty="0"/>
          </a:p>
          <a:p>
            <a:r>
              <a:rPr lang="en-US" sz="1100" b="1" dirty="0"/>
              <a:t>Input fields to certify</a:t>
            </a:r>
            <a:endParaRPr lang="en-IN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03D97-12F1-E931-1D7B-2106A652D312}"/>
              </a:ext>
            </a:extLst>
          </p:cNvPr>
          <p:cNvSpPr txBox="1"/>
          <p:nvPr/>
        </p:nvSpPr>
        <p:spPr>
          <a:xfrm>
            <a:off x="3149601" y="5911720"/>
            <a:ext cx="250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completed</a:t>
            </a:r>
          </a:p>
          <a:p>
            <a:r>
              <a:rPr lang="en-US" sz="1100" b="1" dirty="0"/>
              <a:t>Bucket – </a:t>
            </a:r>
            <a:r>
              <a:rPr lang="en-US" sz="1100" b="1" dirty="0" err="1"/>
              <a:t>Archieved</a:t>
            </a:r>
            <a:endParaRPr lang="en-US" sz="1100" b="1" dirty="0"/>
          </a:p>
          <a:p>
            <a:r>
              <a:rPr lang="en-US" sz="1100" b="1" dirty="0" err="1"/>
              <a:t>resolution_type</a:t>
            </a:r>
            <a:r>
              <a:rPr lang="en-US" sz="1100" b="1" dirty="0"/>
              <a:t>, </a:t>
            </a:r>
            <a:r>
              <a:rPr lang="en-US" sz="1100" b="1" dirty="0" err="1"/>
              <a:t>resolution_date</a:t>
            </a:r>
            <a:r>
              <a:rPr lang="en-US" sz="1100" b="1" dirty="0"/>
              <a:t>,</a:t>
            </a:r>
          </a:p>
          <a:p>
            <a:r>
              <a:rPr lang="en-US" sz="1100" b="1" dirty="0" err="1"/>
              <a:t>resolution_comment</a:t>
            </a:r>
            <a:endParaRPr 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CBA424-0D00-BF94-62B7-47C1E2BBFA6D}"/>
              </a:ext>
            </a:extLst>
          </p:cNvPr>
          <p:cNvSpPr txBox="1"/>
          <p:nvPr/>
        </p:nvSpPr>
        <p:spPr>
          <a:xfrm>
            <a:off x="7040880" y="584055"/>
            <a:ext cx="2550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Initial Response Ready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Error(Initial Response Ready)</a:t>
            </a:r>
          </a:p>
          <a:p>
            <a:r>
              <a:rPr lang="en-US" sz="1100" b="1" dirty="0" err="1"/>
              <a:t>Initial_Response_filepath</a:t>
            </a:r>
            <a:r>
              <a:rPr lang="en-US" sz="1100" b="1" dirty="0"/>
              <a:t> –</a:t>
            </a:r>
          </a:p>
          <a:p>
            <a:r>
              <a:rPr lang="en-US" sz="1100" b="1" dirty="0"/>
              <a:t> </a:t>
            </a:r>
            <a:r>
              <a:rPr lang="en-US" sz="1100" b="1" dirty="0" err="1"/>
              <a:t>response_type</a:t>
            </a:r>
            <a:r>
              <a:rPr lang="en-US" sz="1100" b="1" dirty="0"/>
              <a:t> – Reject or Accept</a:t>
            </a:r>
          </a:p>
          <a:p>
            <a:endParaRPr lang="en-US" sz="1100" b="1" dirty="0"/>
          </a:p>
          <a:p>
            <a:r>
              <a:rPr lang="en-US" sz="1100" b="1" dirty="0"/>
              <a:t>* Send out an email for fallout records</a:t>
            </a:r>
            <a:endParaRPr lang="en-IN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FE5E54-44A9-A9E6-26FB-805AE07F52CE}"/>
              </a:ext>
            </a:extLst>
          </p:cNvPr>
          <p:cNvSpPr txBox="1"/>
          <p:nvPr/>
        </p:nvSpPr>
        <p:spPr>
          <a:xfrm>
            <a:off x="9664727" y="669874"/>
            <a:ext cx="264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– Initial Response Submitted</a:t>
            </a:r>
          </a:p>
          <a:p>
            <a:r>
              <a:rPr lang="en-US" sz="1100" b="1" dirty="0"/>
              <a:t>Error (Initial Response Submitted)</a:t>
            </a:r>
          </a:p>
          <a:p>
            <a:r>
              <a:rPr lang="en-US" sz="1100" b="1" dirty="0"/>
              <a:t>Bucket – Active Disputes</a:t>
            </a:r>
          </a:p>
          <a:p>
            <a:r>
              <a:rPr lang="en-US" sz="1100" b="1" dirty="0" err="1"/>
              <a:t>Initial_response_file_id</a:t>
            </a:r>
            <a:r>
              <a:rPr lang="en-US" sz="1100" b="1" dirty="0"/>
              <a:t> – from response</a:t>
            </a:r>
          </a:p>
          <a:p>
            <a:r>
              <a:rPr lang="en-US" sz="1100" b="1" dirty="0" err="1"/>
              <a:t>Response_date</a:t>
            </a:r>
            <a:r>
              <a:rPr lang="en-US" sz="1100" b="1" dirty="0"/>
              <a:t> – from response</a:t>
            </a:r>
          </a:p>
          <a:p>
            <a:r>
              <a:rPr lang="en-US" sz="1100" b="1" dirty="0" err="1"/>
              <a:t>Duedate</a:t>
            </a:r>
            <a:r>
              <a:rPr lang="en-US" sz="1100" b="1" dirty="0"/>
              <a:t> – call </a:t>
            </a:r>
            <a:r>
              <a:rPr lang="en-US" sz="1100" b="1" dirty="0" err="1"/>
              <a:t>Api</a:t>
            </a:r>
            <a:r>
              <a:rPr lang="en-US" sz="1100" b="1" dirty="0"/>
              <a:t> and update</a:t>
            </a:r>
            <a:endParaRPr lang="en-IN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B8C047-3D34-297C-9849-9602FDF25228}"/>
              </a:ext>
            </a:extLst>
          </p:cNvPr>
          <p:cNvSpPr txBox="1"/>
          <p:nvPr/>
        </p:nvSpPr>
        <p:spPr>
          <a:xfrm>
            <a:off x="6936735" y="2646449"/>
            <a:ext cx="26212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Note : Dispute needs Evidence file</a:t>
            </a:r>
            <a:endParaRPr lang="en-IN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427B80-1000-46F7-77D1-C4E172B136AE}"/>
              </a:ext>
            </a:extLst>
          </p:cNvPr>
          <p:cNvSpPr txBox="1"/>
          <p:nvPr/>
        </p:nvSpPr>
        <p:spPr>
          <a:xfrm>
            <a:off x="10010136" y="2469089"/>
            <a:ext cx="2001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Initial Response file upload</a:t>
            </a:r>
            <a:endParaRPr lang="en-IN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5C6047-B8C1-45EE-2937-69F7B29A767F}"/>
              </a:ext>
            </a:extLst>
          </p:cNvPr>
          <p:cNvSpPr txBox="1"/>
          <p:nvPr/>
        </p:nvSpPr>
        <p:spPr>
          <a:xfrm>
            <a:off x="4356112" y="4175760"/>
            <a:ext cx="2593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final_response_file_id</a:t>
            </a:r>
            <a:r>
              <a:rPr lang="en-US" sz="1100" b="1" dirty="0"/>
              <a:t> – from response</a:t>
            </a:r>
          </a:p>
          <a:p>
            <a:r>
              <a:rPr lang="en-US" sz="1100" b="1" dirty="0" err="1"/>
              <a:t>final_response_date</a:t>
            </a:r>
            <a:r>
              <a:rPr lang="en-US" sz="1100" b="1" dirty="0"/>
              <a:t> – from response</a:t>
            </a:r>
          </a:p>
          <a:p>
            <a:r>
              <a:rPr lang="en-US" sz="1100" b="1" dirty="0"/>
              <a:t>Status – final response submitted</a:t>
            </a:r>
          </a:p>
          <a:p>
            <a:r>
              <a:rPr lang="en-US" sz="1100" b="1" dirty="0"/>
              <a:t>Bucket – under </a:t>
            </a:r>
            <a:r>
              <a:rPr lang="en-US" sz="1100" b="1" dirty="0" err="1"/>
              <a:t>fcc</a:t>
            </a:r>
            <a:r>
              <a:rPr lang="en-US" sz="1100" b="1" dirty="0"/>
              <a:t> review</a:t>
            </a:r>
            <a:endParaRPr lang="en-IN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4517DC-09C3-210C-FA6C-8E93F13E47D9}"/>
              </a:ext>
            </a:extLst>
          </p:cNvPr>
          <p:cNvSpPr txBox="1"/>
          <p:nvPr/>
        </p:nvSpPr>
        <p:spPr>
          <a:xfrm>
            <a:off x="7274560" y="4175760"/>
            <a:ext cx="250952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Status -- final response ready</a:t>
            </a:r>
          </a:p>
          <a:p>
            <a:r>
              <a:rPr lang="en-US" sz="1100" b="1" dirty="0"/>
              <a:t>Final response </a:t>
            </a:r>
            <a:r>
              <a:rPr lang="en-US" sz="1100" b="1" dirty="0" err="1"/>
              <a:t>filepath</a:t>
            </a:r>
            <a:r>
              <a:rPr lang="en-US" sz="1100" b="1" dirty="0"/>
              <a:t> – </a:t>
            </a:r>
          </a:p>
          <a:p>
            <a:r>
              <a:rPr lang="en-US" sz="1100" b="1" dirty="0"/>
              <a:t>Final response type – Reject or Accept</a:t>
            </a:r>
          </a:p>
          <a:p>
            <a:endParaRPr lang="en-US" sz="1100" dirty="0"/>
          </a:p>
          <a:p>
            <a:r>
              <a:rPr lang="en-US" sz="1100" b="1" dirty="0"/>
              <a:t>* Send out an email for fallout records</a:t>
            </a:r>
            <a:endParaRPr lang="en-IN" sz="1100" b="1" dirty="0"/>
          </a:p>
          <a:p>
            <a:endParaRPr lang="en-US" sz="1100" dirty="0"/>
          </a:p>
          <a:p>
            <a:endParaRPr lang="en-IN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3401ED-49EC-6F1B-85BB-91B91C918C68}"/>
              </a:ext>
            </a:extLst>
          </p:cNvPr>
          <p:cNvSpPr txBox="1"/>
          <p:nvPr/>
        </p:nvSpPr>
        <p:spPr>
          <a:xfrm>
            <a:off x="10119385" y="4318000"/>
            <a:ext cx="18922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Status – Resolution resolved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Resolution_outcome_code</a:t>
            </a:r>
            <a:r>
              <a:rPr lang="en-US" sz="1100" dirty="0">
                <a:solidFill>
                  <a:srgbClr val="FF0000"/>
                </a:solidFill>
              </a:rPr>
              <a:t> – 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Challenge_concurrence</a:t>
            </a:r>
            <a:r>
              <a:rPr lang="en-US" sz="1100" dirty="0">
                <a:solidFill>
                  <a:srgbClr val="FF0000"/>
                </a:solidFill>
              </a:rPr>
              <a:t> -- ?</a:t>
            </a:r>
            <a:endParaRPr lang="en-IN" sz="11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A7A002-D666-4AA7-51C2-9A00FF6C1033}"/>
              </a:ext>
            </a:extLst>
          </p:cNvPr>
          <p:cNvSpPr txBox="1"/>
          <p:nvPr/>
        </p:nvSpPr>
        <p:spPr>
          <a:xfrm>
            <a:off x="6312885" y="5453033"/>
            <a:ext cx="549303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Input fields to verify</a:t>
            </a:r>
          </a:p>
          <a:p>
            <a:r>
              <a:rPr lang="en-US" sz="1100" dirty="0" err="1"/>
              <a:t>Certify_update_type</a:t>
            </a:r>
            <a:r>
              <a:rPr lang="en-US" sz="1100" dirty="0"/>
              <a:t> – Remove, update</a:t>
            </a:r>
          </a:p>
          <a:p>
            <a:r>
              <a:rPr lang="en-US" sz="1100" dirty="0" err="1"/>
              <a:t>Certify_update_date</a:t>
            </a:r>
            <a:r>
              <a:rPr lang="en-US" sz="1100" dirty="0"/>
              <a:t>, </a:t>
            </a:r>
            <a:r>
              <a:rPr lang="en-US" sz="1100" dirty="0" err="1"/>
              <a:t>cetify_update_by</a:t>
            </a:r>
            <a:r>
              <a:rPr lang="en-US" sz="1100" dirty="0"/>
              <a:t>, </a:t>
            </a:r>
            <a:r>
              <a:rPr lang="en-US" sz="1100" dirty="0" err="1"/>
              <a:t>certifying_name</a:t>
            </a:r>
            <a:r>
              <a:rPr lang="en-US" sz="1100" dirty="0"/>
              <a:t>, </a:t>
            </a:r>
            <a:r>
              <a:rPr lang="en-US" sz="1100" dirty="0" err="1"/>
              <a:t>cetifying_title</a:t>
            </a:r>
            <a:r>
              <a:rPr lang="en-US" sz="1100" dirty="0"/>
              <a:t>, certifying email, </a:t>
            </a:r>
            <a:r>
              <a:rPr lang="en-US" sz="1100" dirty="0" err="1"/>
              <a:t>certifying_phone</a:t>
            </a:r>
            <a:r>
              <a:rPr lang="en-US" sz="1100" dirty="0"/>
              <a:t>, </a:t>
            </a:r>
            <a:r>
              <a:rPr lang="en-US" sz="1100" dirty="0" err="1"/>
              <a:t>certify_update_technology</a:t>
            </a:r>
            <a:endParaRPr lang="en-US" sz="1100" dirty="0"/>
          </a:p>
          <a:p>
            <a:endParaRPr lang="en-US" sz="1100" b="1" dirty="0"/>
          </a:p>
          <a:p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243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9A47615D74647870019746FFCC0CD" ma:contentTypeVersion="8" ma:contentTypeDescription="Create a new document." ma:contentTypeScope="" ma:versionID="1d16a6a755700de05ce3b83d3892ce22">
  <xsd:schema xmlns:xsd="http://www.w3.org/2001/XMLSchema" xmlns:xs="http://www.w3.org/2001/XMLSchema" xmlns:p="http://schemas.microsoft.com/office/2006/metadata/properties" xmlns:ns3="948b16cd-e75c-4d9a-98b7-db0b645ea35e" xmlns:ns4="8b5f7eb5-0962-454a-a2b3-ad2d328cf85a" targetNamespace="http://schemas.microsoft.com/office/2006/metadata/properties" ma:root="true" ma:fieldsID="75bf89b9b0c1831e58d1b8c15a953f97" ns3:_="" ns4:_="">
    <xsd:import namespace="948b16cd-e75c-4d9a-98b7-db0b645ea35e"/>
    <xsd:import namespace="8b5f7eb5-0962-454a-a2b3-ad2d328cf8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b16cd-e75c-4d9a-98b7-db0b645ea3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f7eb5-0962-454a-a2b3-ad2d328cf85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8b16cd-e75c-4d9a-98b7-db0b645ea35e" xsi:nil="true"/>
  </documentManagement>
</p:properties>
</file>

<file path=customXml/itemProps1.xml><?xml version="1.0" encoding="utf-8"?>
<ds:datastoreItem xmlns:ds="http://schemas.openxmlformats.org/officeDocument/2006/customXml" ds:itemID="{41B11020-06CE-4A71-8308-12C9632DD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8b16cd-e75c-4d9a-98b7-db0b645ea35e"/>
    <ds:schemaRef ds:uri="8b5f7eb5-0962-454a-a2b3-ad2d328cf8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9A25CF-21F9-494F-9FEB-8C65F4C30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4D57BD-CC38-478E-89AE-C2559AA4412C}">
  <ds:schemaRefs>
    <ds:schemaRef ds:uri="http://schemas.microsoft.com/office/2006/metadata/properties"/>
    <ds:schemaRef ds:uri="8b5f7eb5-0962-454a-a2b3-ad2d328cf85a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948b16cd-e75c-4d9a-98b7-db0b645ea35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330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Fcc Challenge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Fcc Challenge</dc:title>
  <dc:creator>Uppalapati Narendra</dc:creator>
  <cp:lastModifiedBy>Uppalapati Narendra</cp:lastModifiedBy>
  <cp:revision>1</cp:revision>
  <dcterms:created xsi:type="dcterms:W3CDTF">2023-03-27T06:14:59Z</dcterms:created>
  <dcterms:modified xsi:type="dcterms:W3CDTF">2023-03-27T09:27:57Z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0x01010026F9A47615D74647870019746FFCC0CD</vt:lpwstr>
  </property>
</Properties>
</file>