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4"/>
  </p:sldMasterIdLst>
  <p:sldIdLst>
    <p:sldId id="256" r:id="rId5"/>
    <p:sldId id="257" r:id="rId6"/>
    <p:sldId id="258" r:id="rId7"/>
    <p:sldId id="259" r:id="rId8"/>
    <p:sldId id="269" r:id="rId9"/>
    <p:sldId id="260" r:id="rId10"/>
    <p:sldId id="265" r:id="rId11"/>
    <p:sldId id="264" r:id="rId12"/>
    <p:sldId id="266" r:id="rId13"/>
    <p:sldId id="267" r:id="rId14"/>
    <p:sldId id="262" r:id="rId15"/>
    <p:sldId id="261" r:id="rId16"/>
    <p:sldId id="263" r:id="rId17"/>
    <p:sldId id="270"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62D18B-3E28-C7DA-0A23-4D169DA81E79}" v="2" dt="2023-04-23T03:32:24.331"/>
    <p1510:client id="{756E7E44-0601-3B12-DA48-19E08559891A}" v="3" dt="2023-04-24T02:43:47.382"/>
    <p1510:client id="{9512AD81-4991-409F-8173-FA96B0E652C0}" v="9" dt="2023-04-24T02:31:56.701"/>
    <p1510:client id="{A313E3D8-E169-4B6A-9598-07F6BFFBFB76}" v="220" dt="2023-04-23T03:34:27.083"/>
    <p1510:client id="{AB7EE7D1-E9EB-CCCB-091F-30C7B963C7CB}" v="37" dt="2023-04-23T20:13:02.606"/>
    <p1510:client id="{BC2979F3-1660-8419-A50C-BDE9103FC99B}" v="105" dt="2023-04-23T20:14:16.8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unna, Sai Soumith" userId="S::saisoumith.2@wright.edu::dce5ba59-50c1-48ea-8c6e-837b46ebc6eb" providerId="AD" clId="Web-{756E7E44-0601-3B12-DA48-19E08559891A}"/>
    <pc:docChg chg="modSld">
      <pc:chgData name="Nunna, Sai Soumith" userId="S::saisoumith.2@wright.edu::dce5ba59-50c1-48ea-8c6e-837b46ebc6eb" providerId="AD" clId="Web-{756E7E44-0601-3B12-DA48-19E08559891A}" dt="2023-04-24T02:43:26.147" v="0" actId="20577"/>
      <pc:docMkLst>
        <pc:docMk/>
      </pc:docMkLst>
      <pc:sldChg chg="modSp">
        <pc:chgData name="Nunna, Sai Soumith" userId="S::saisoumith.2@wright.edu::dce5ba59-50c1-48ea-8c6e-837b46ebc6eb" providerId="AD" clId="Web-{756E7E44-0601-3B12-DA48-19E08559891A}" dt="2023-04-24T02:43:26.147" v="0" actId="20577"/>
        <pc:sldMkLst>
          <pc:docMk/>
          <pc:sldMk cId="2065837932" sldId="270"/>
        </pc:sldMkLst>
        <pc:spChg chg="mod">
          <ac:chgData name="Nunna, Sai Soumith" userId="S::saisoumith.2@wright.edu::dce5ba59-50c1-48ea-8c6e-837b46ebc6eb" providerId="AD" clId="Web-{756E7E44-0601-3B12-DA48-19E08559891A}" dt="2023-04-24T02:43:26.147" v="0" actId="20577"/>
          <ac:spMkLst>
            <pc:docMk/>
            <pc:sldMk cId="2065837932" sldId="270"/>
            <ac:spMk id="2" creationId="{609E01B2-CAD5-0C2B-756E-3137D7BA3EED}"/>
          </ac:spMkLst>
        </pc:spChg>
      </pc:sldChg>
    </pc:docChg>
  </pc:docChgLst>
  <pc:docChgLst>
    <pc:chgData name="Neelam, Vamsikrishna" userId="S::neelam.11@wright.edu::8c2d4bb0-7cae-40c8-a926-bde14c651733" providerId="AD" clId="Web-{BC2979F3-1660-8419-A50C-BDE9103FC99B}"/>
    <pc:docChg chg="addSld modSld addMainMaster delMainMaster">
      <pc:chgData name="Neelam, Vamsikrishna" userId="S::neelam.11@wright.edu::8c2d4bb0-7cae-40c8-a926-bde14c651733" providerId="AD" clId="Web-{BC2979F3-1660-8419-A50C-BDE9103FC99B}" dt="2023-04-23T20:14:16.897" v="64" actId="14100"/>
      <pc:docMkLst>
        <pc:docMk/>
      </pc:docMkLst>
      <pc:sldChg chg="addSp modSp mod setBg modClrScheme chgLayout">
        <pc:chgData name="Neelam, Vamsikrishna" userId="S::neelam.11@wright.edu::8c2d4bb0-7cae-40c8-a926-bde14c651733" providerId="AD" clId="Web-{BC2979F3-1660-8419-A50C-BDE9103FC99B}" dt="2023-04-23T19:50:21.480" v="26" actId="20577"/>
        <pc:sldMkLst>
          <pc:docMk/>
          <pc:sldMk cId="506071407" sldId="256"/>
        </pc:sldMkLst>
        <pc:spChg chg="mod ord">
          <ac:chgData name="Neelam, Vamsikrishna" userId="S::neelam.11@wright.edu::8c2d4bb0-7cae-40c8-a926-bde14c651733" providerId="AD" clId="Web-{BC2979F3-1660-8419-A50C-BDE9103FC99B}" dt="2023-04-23T19:49:23.429" v="10"/>
          <ac:spMkLst>
            <pc:docMk/>
            <pc:sldMk cId="506071407" sldId="256"/>
            <ac:spMk id="2" creationId="{14C7E9FA-1BFC-02BF-1CD8-EB8394A5BACB}"/>
          </ac:spMkLst>
        </pc:spChg>
        <pc:spChg chg="mod ord">
          <ac:chgData name="Neelam, Vamsikrishna" userId="S::neelam.11@wright.edu::8c2d4bb0-7cae-40c8-a926-bde14c651733" providerId="AD" clId="Web-{BC2979F3-1660-8419-A50C-BDE9103FC99B}" dt="2023-04-23T19:50:21.480" v="26" actId="20577"/>
          <ac:spMkLst>
            <pc:docMk/>
            <pc:sldMk cId="506071407" sldId="256"/>
            <ac:spMk id="68" creationId="{31A16E05-71A5-4BEB-9E57-08F801A77853}"/>
          </ac:spMkLst>
        </pc:spChg>
        <pc:spChg chg="mod ord">
          <ac:chgData name="Neelam, Vamsikrishna" userId="S::neelam.11@wright.edu::8c2d4bb0-7cae-40c8-a926-bde14c651733" providerId="AD" clId="Web-{BC2979F3-1660-8419-A50C-BDE9103FC99B}" dt="2023-04-23T19:49:23.429" v="10"/>
          <ac:spMkLst>
            <pc:docMk/>
            <pc:sldMk cId="506071407" sldId="256"/>
            <ac:spMk id="70" creationId="{BCC502FE-2A33-48B8-80DC-2DB5B10F91AF}"/>
          </ac:spMkLst>
        </pc:spChg>
        <pc:spChg chg="mod ord">
          <ac:chgData name="Neelam, Vamsikrishna" userId="S::neelam.11@wright.edu::8c2d4bb0-7cae-40c8-a926-bde14c651733" providerId="AD" clId="Web-{BC2979F3-1660-8419-A50C-BDE9103FC99B}" dt="2023-04-23T19:49:23.429" v="10"/>
          <ac:spMkLst>
            <pc:docMk/>
            <pc:sldMk cId="506071407" sldId="256"/>
            <ac:spMk id="74" creationId="{2C1A5F6F-14E3-4A18-9AD2-ED95DC7184D2}"/>
          </ac:spMkLst>
        </pc:spChg>
        <pc:spChg chg="add">
          <ac:chgData name="Neelam, Vamsikrishna" userId="S::neelam.11@wright.edu::8c2d4bb0-7cae-40c8-a926-bde14c651733" providerId="AD" clId="Web-{BC2979F3-1660-8419-A50C-BDE9103FC99B}" dt="2023-04-23T19:49:23.429" v="10"/>
          <ac:spMkLst>
            <pc:docMk/>
            <pc:sldMk cId="506071407" sldId="256"/>
            <ac:spMk id="83" creationId="{66D61E08-70C3-48D8-BEA0-787111DC30DA}"/>
          </ac:spMkLst>
        </pc:spChg>
        <pc:spChg chg="add">
          <ac:chgData name="Neelam, Vamsikrishna" userId="S::neelam.11@wright.edu::8c2d4bb0-7cae-40c8-a926-bde14c651733" providerId="AD" clId="Web-{BC2979F3-1660-8419-A50C-BDE9103FC99B}" dt="2023-04-23T19:49:23.429" v="10"/>
          <ac:spMkLst>
            <pc:docMk/>
            <pc:sldMk cId="506071407" sldId="256"/>
            <ac:spMk id="85" creationId="{FC55298F-0AE5-478E-AD2B-03C2614C5833}"/>
          </ac:spMkLst>
        </pc:spChg>
        <pc:spChg chg="add">
          <ac:chgData name="Neelam, Vamsikrishna" userId="S::neelam.11@wright.edu::8c2d4bb0-7cae-40c8-a926-bde14c651733" providerId="AD" clId="Web-{BC2979F3-1660-8419-A50C-BDE9103FC99B}" dt="2023-04-23T19:49:23.429" v="10"/>
          <ac:spMkLst>
            <pc:docMk/>
            <pc:sldMk cId="506071407" sldId="256"/>
            <ac:spMk id="87" creationId="{C180E4EA-0B63-4779-A895-7E90E71088F3}"/>
          </ac:spMkLst>
        </pc:spChg>
        <pc:spChg chg="add">
          <ac:chgData name="Neelam, Vamsikrishna" userId="S::neelam.11@wright.edu::8c2d4bb0-7cae-40c8-a926-bde14c651733" providerId="AD" clId="Web-{BC2979F3-1660-8419-A50C-BDE9103FC99B}" dt="2023-04-23T19:49:23.429" v="10"/>
          <ac:spMkLst>
            <pc:docMk/>
            <pc:sldMk cId="506071407" sldId="256"/>
            <ac:spMk id="89" creationId="{CEE01D9D-3DE8-4EED-B0D3-8F3C79CC7673}"/>
          </ac:spMkLst>
        </pc:spChg>
        <pc:spChg chg="add">
          <ac:chgData name="Neelam, Vamsikrishna" userId="S::neelam.11@wright.edu::8c2d4bb0-7cae-40c8-a926-bde14c651733" providerId="AD" clId="Web-{BC2979F3-1660-8419-A50C-BDE9103FC99B}" dt="2023-04-23T19:49:23.429" v="10"/>
          <ac:spMkLst>
            <pc:docMk/>
            <pc:sldMk cId="506071407" sldId="256"/>
            <ac:spMk id="91" creationId="{89AF5CE9-607F-43F4-8983-DCD6DA4051FD}"/>
          </ac:spMkLst>
        </pc:spChg>
        <pc:spChg chg="add">
          <ac:chgData name="Neelam, Vamsikrishna" userId="S::neelam.11@wright.edu::8c2d4bb0-7cae-40c8-a926-bde14c651733" providerId="AD" clId="Web-{BC2979F3-1660-8419-A50C-BDE9103FC99B}" dt="2023-04-23T19:49:23.429" v="10"/>
          <ac:spMkLst>
            <pc:docMk/>
            <pc:sldMk cId="506071407" sldId="256"/>
            <ac:spMk id="93" creationId="{6EEA2DBD-9E1E-4521-8C01-F32AD18A89E3}"/>
          </ac:spMkLst>
        </pc:spChg>
        <pc:spChg chg="add">
          <ac:chgData name="Neelam, Vamsikrishna" userId="S::neelam.11@wright.edu::8c2d4bb0-7cae-40c8-a926-bde14c651733" providerId="AD" clId="Web-{BC2979F3-1660-8419-A50C-BDE9103FC99B}" dt="2023-04-23T19:49:23.429" v="10"/>
          <ac:spMkLst>
            <pc:docMk/>
            <pc:sldMk cId="506071407" sldId="256"/>
            <ac:spMk id="95" creationId="{15BBD2C1-BA9B-46A9-A27A-33498B169272}"/>
          </ac:spMkLst>
        </pc:spChg>
        <pc:picChg chg="mod">
          <ac:chgData name="Neelam, Vamsikrishna" userId="S::neelam.11@wright.edu::8c2d4bb0-7cae-40c8-a926-bde14c651733" providerId="AD" clId="Web-{BC2979F3-1660-8419-A50C-BDE9103FC99B}" dt="2023-04-23T19:49:23.429" v="10"/>
          <ac:picMkLst>
            <pc:docMk/>
            <pc:sldMk cId="506071407" sldId="256"/>
            <ac:picMk id="63" creationId="{8B87A918-2E34-B1C0-A0EA-0B451E86F2F7}"/>
          </ac:picMkLst>
        </pc:picChg>
        <pc:cxnChg chg="add">
          <ac:chgData name="Neelam, Vamsikrishna" userId="S::neelam.11@wright.edu::8c2d4bb0-7cae-40c8-a926-bde14c651733" providerId="AD" clId="Web-{BC2979F3-1660-8419-A50C-BDE9103FC99B}" dt="2023-04-23T19:49:23.429" v="10"/>
          <ac:cxnSpMkLst>
            <pc:docMk/>
            <pc:sldMk cId="506071407" sldId="256"/>
            <ac:cxnSpMk id="79" creationId="{A57C1A16-B8AB-4D99-A195-A38F556A6486}"/>
          </ac:cxnSpMkLst>
        </pc:cxnChg>
        <pc:cxnChg chg="add">
          <ac:chgData name="Neelam, Vamsikrishna" userId="S::neelam.11@wright.edu::8c2d4bb0-7cae-40c8-a926-bde14c651733" providerId="AD" clId="Web-{BC2979F3-1660-8419-A50C-BDE9103FC99B}" dt="2023-04-23T19:49:23.429" v="10"/>
          <ac:cxnSpMkLst>
            <pc:docMk/>
            <pc:sldMk cId="506071407" sldId="256"/>
            <ac:cxnSpMk id="81" creationId="{F8A9B20B-D1DD-4573-B5EC-558029519236}"/>
          </ac:cxnSpMkLst>
        </pc:cxnChg>
      </pc:sldChg>
      <pc:sldChg chg="modSp mod modClrScheme chgLayout">
        <pc:chgData name="Neelam, Vamsikrishna" userId="S::neelam.11@wright.edu::8c2d4bb0-7cae-40c8-a926-bde14c651733" providerId="AD" clId="Web-{BC2979F3-1660-8419-A50C-BDE9103FC99B}" dt="2023-04-23T19:49:11.663" v="9"/>
        <pc:sldMkLst>
          <pc:docMk/>
          <pc:sldMk cId="3597959874" sldId="257"/>
        </pc:sldMkLst>
        <pc:spChg chg="mod ord">
          <ac:chgData name="Neelam, Vamsikrishna" userId="S::neelam.11@wright.edu::8c2d4bb0-7cae-40c8-a926-bde14c651733" providerId="AD" clId="Web-{BC2979F3-1660-8419-A50C-BDE9103FC99B}" dt="2023-04-23T19:49:11.663" v="9"/>
          <ac:spMkLst>
            <pc:docMk/>
            <pc:sldMk cId="3597959874" sldId="257"/>
            <ac:spMk id="2" creationId="{35F7CC23-7AC3-7C7C-8AE8-A1E6C02AF748}"/>
          </ac:spMkLst>
        </pc:spChg>
        <pc:spChg chg="mod ord">
          <ac:chgData name="Neelam, Vamsikrishna" userId="S::neelam.11@wright.edu::8c2d4bb0-7cae-40c8-a926-bde14c651733" providerId="AD" clId="Web-{BC2979F3-1660-8419-A50C-BDE9103FC99B}" dt="2023-04-23T19:49:11.663" v="9"/>
          <ac:spMkLst>
            <pc:docMk/>
            <pc:sldMk cId="3597959874" sldId="257"/>
            <ac:spMk id="3" creationId="{2F276D0C-D197-078E-2098-319FCF6AEC54}"/>
          </ac:spMkLst>
        </pc:spChg>
      </pc:sldChg>
      <pc:sldChg chg="modSp mod modClrScheme chgLayout">
        <pc:chgData name="Neelam, Vamsikrishna" userId="S::neelam.11@wright.edu::8c2d4bb0-7cae-40c8-a926-bde14c651733" providerId="AD" clId="Web-{BC2979F3-1660-8419-A50C-BDE9103FC99B}" dt="2023-04-23T19:49:11.663" v="9"/>
        <pc:sldMkLst>
          <pc:docMk/>
          <pc:sldMk cId="3430617302" sldId="258"/>
        </pc:sldMkLst>
        <pc:spChg chg="mod ord">
          <ac:chgData name="Neelam, Vamsikrishna" userId="S::neelam.11@wright.edu::8c2d4bb0-7cae-40c8-a926-bde14c651733" providerId="AD" clId="Web-{BC2979F3-1660-8419-A50C-BDE9103FC99B}" dt="2023-04-23T19:49:11.663" v="9"/>
          <ac:spMkLst>
            <pc:docMk/>
            <pc:sldMk cId="3430617302" sldId="258"/>
            <ac:spMk id="2" creationId="{F6022C43-369D-BFBE-9E22-3FD5A89D437D}"/>
          </ac:spMkLst>
        </pc:spChg>
        <pc:spChg chg="mod ord">
          <ac:chgData name="Neelam, Vamsikrishna" userId="S::neelam.11@wright.edu::8c2d4bb0-7cae-40c8-a926-bde14c651733" providerId="AD" clId="Web-{BC2979F3-1660-8419-A50C-BDE9103FC99B}" dt="2023-04-23T19:49:11.663" v="9"/>
          <ac:spMkLst>
            <pc:docMk/>
            <pc:sldMk cId="3430617302" sldId="258"/>
            <ac:spMk id="3" creationId="{DCFB170E-32C9-3B9C-EDE1-18975B2BF118}"/>
          </ac:spMkLst>
        </pc:spChg>
      </pc:sldChg>
      <pc:sldChg chg="modSp mod modClrScheme chgLayout">
        <pc:chgData name="Neelam, Vamsikrishna" userId="S::neelam.11@wright.edu::8c2d4bb0-7cae-40c8-a926-bde14c651733" providerId="AD" clId="Web-{BC2979F3-1660-8419-A50C-BDE9103FC99B}" dt="2023-04-23T19:49:11.663" v="9"/>
        <pc:sldMkLst>
          <pc:docMk/>
          <pc:sldMk cId="3554041069" sldId="259"/>
        </pc:sldMkLst>
        <pc:spChg chg="mod ord">
          <ac:chgData name="Neelam, Vamsikrishna" userId="S::neelam.11@wright.edu::8c2d4bb0-7cae-40c8-a926-bde14c651733" providerId="AD" clId="Web-{BC2979F3-1660-8419-A50C-BDE9103FC99B}" dt="2023-04-23T19:49:11.663" v="9"/>
          <ac:spMkLst>
            <pc:docMk/>
            <pc:sldMk cId="3554041069" sldId="259"/>
            <ac:spMk id="2" creationId="{A74210EB-A2D9-9BA9-CFC3-6CE9122BB62A}"/>
          </ac:spMkLst>
        </pc:spChg>
        <pc:spChg chg="mod ord">
          <ac:chgData name="Neelam, Vamsikrishna" userId="S::neelam.11@wright.edu::8c2d4bb0-7cae-40c8-a926-bde14c651733" providerId="AD" clId="Web-{BC2979F3-1660-8419-A50C-BDE9103FC99B}" dt="2023-04-23T19:49:11.663" v="9"/>
          <ac:spMkLst>
            <pc:docMk/>
            <pc:sldMk cId="3554041069" sldId="259"/>
            <ac:spMk id="3" creationId="{2C6EE014-E6F7-BE1D-30CF-86FAB2CCF744}"/>
          </ac:spMkLst>
        </pc:spChg>
      </pc:sldChg>
      <pc:sldChg chg="modSp mod modClrScheme chgLayout">
        <pc:chgData name="Neelam, Vamsikrishna" userId="S::neelam.11@wright.edu::8c2d4bb0-7cae-40c8-a926-bde14c651733" providerId="AD" clId="Web-{BC2979F3-1660-8419-A50C-BDE9103FC99B}" dt="2023-04-23T19:49:11.663" v="9"/>
        <pc:sldMkLst>
          <pc:docMk/>
          <pc:sldMk cId="2902302265" sldId="260"/>
        </pc:sldMkLst>
        <pc:spChg chg="mod ord">
          <ac:chgData name="Neelam, Vamsikrishna" userId="S::neelam.11@wright.edu::8c2d4bb0-7cae-40c8-a926-bde14c651733" providerId="AD" clId="Web-{BC2979F3-1660-8419-A50C-BDE9103FC99B}" dt="2023-04-23T19:49:11.663" v="9"/>
          <ac:spMkLst>
            <pc:docMk/>
            <pc:sldMk cId="2902302265" sldId="260"/>
            <ac:spMk id="2" creationId="{018FAA90-6CD6-03C9-44EE-2C3C4D892486}"/>
          </ac:spMkLst>
        </pc:spChg>
        <pc:spChg chg="mod ord">
          <ac:chgData name="Neelam, Vamsikrishna" userId="S::neelam.11@wright.edu::8c2d4bb0-7cae-40c8-a926-bde14c651733" providerId="AD" clId="Web-{BC2979F3-1660-8419-A50C-BDE9103FC99B}" dt="2023-04-23T19:49:11.663" v="9"/>
          <ac:spMkLst>
            <pc:docMk/>
            <pc:sldMk cId="2902302265" sldId="260"/>
            <ac:spMk id="3" creationId="{1AD2E2EF-6D3E-31FD-A2D2-3F48AE4DF2DD}"/>
          </ac:spMkLst>
        </pc:spChg>
      </pc:sldChg>
      <pc:sldChg chg="modSp mod modClrScheme chgLayout">
        <pc:chgData name="Neelam, Vamsikrishna" userId="S::neelam.11@wright.edu::8c2d4bb0-7cae-40c8-a926-bde14c651733" providerId="AD" clId="Web-{BC2979F3-1660-8419-A50C-BDE9103FC99B}" dt="2023-04-23T19:49:11.663" v="9"/>
        <pc:sldMkLst>
          <pc:docMk/>
          <pc:sldMk cId="615331611" sldId="261"/>
        </pc:sldMkLst>
        <pc:spChg chg="mod ord">
          <ac:chgData name="Neelam, Vamsikrishna" userId="S::neelam.11@wright.edu::8c2d4bb0-7cae-40c8-a926-bde14c651733" providerId="AD" clId="Web-{BC2979F3-1660-8419-A50C-BDE9103FC99B}" dt="2023-04-23T19:49:11.663" v="9"/>
          <ac:spMkLst>
            <pc:docMk/>
            <pc:sldMk cId="615331611" sldId="261"/>
            <ac:spMk id="2" creationId="{A78C988E-A140-BD34-30C6-2E7BB4E25C44}"/>
          </ac:spMkLst>
        </pc:spChg>
        <pc:spChg chg="mod ord">
          <ac:chgData name="Neelam, Vamsikrishna" userId="S::neelam.11@wright.edu::8c2d4bb0-7cae-40c8-a926-bde14c651733" providerId="AD" clId="Web-{BC2979F3-1660-8419-A50C-BDE9103FC99B}" dt="2023-04-23T19:49:11.663" v="9"/>
          <ac:spMkLst>
            <pc:docMk/>
            <pc:sldMk cId="615331611" sldId="261"/>
            <ac:spMk id="3" creationId="{0D02F496-0A3A-8DD6-C116-F89E060E1AF3}"/>
          </ac:spMkLst>
        </pc:spChg>
      </pc:sldChg>
      <pc:sldChg chg="modSp mod modClrScheme chgLayout">
        <pc:chgData name="Neelam, Vamsikrishna" userId="S::neelam.11@wright.edu::8c2d4bb0-7cae-40c8-a926-bde14c651733" providerId="AD" clId="Web-{BC2979F3-1660-8419-A50C-BDE9103FC99B}" dt="2023-04-23T19:49:11.663" v="9"/>
        <pc:sldMkLst>
          <pc:docMk/>
          <pc:sldMk cId="1137524285" sldId="262"/>
        </pc:sldMkLst>
        <pc:spChg chg="mod ord">
          <ac:chgData name="Neelam, Vamsikrishna" userId="S::neelam.11@wright.edu::8c2d4bb0-7cae-40c8-a926-bde14c651733" providerId="AD" clId="Web-{BC2979F3-1660-8419-A50C-BDE9103FC99B}" dt="2023-04-23T19:49:11.663" v="9"/>
          <ac:spMkLst>
            <pc:docMk/>
            <pc:sldMk cId="1137524285" sldId="262"/>
            <ac:spMk id="2" creationId="{821F71AE-7BC1-3F8F-C430-911130EABF94}"/>
          </ac:spMkLst>
        </pc:spChg>
        <pc:graphicFrameChg chg="mod modGraphic">
          <ac:chgData name="Neelam, Vamsikrishna" userId="S::neelam.11@wright.edu::8c2d4bb0-7cae-40c8-a926-bde14c651733" providerId="AD" clId="Web-{BC2979F3-1660-8419-A50C-BDE9103FC99B}" dt="2023-04-23T19:47:58.502" v="6"/>
          <ac:graphicFrameMkLst>
            <pc:docMk/>
            <pc:sldMk cId="1137524285" sldId="262"/>
            <ac:graphicFrameMk id="12" creationId="{25CEB1A8-E983-4D17-BD32-9569CE218E9F}"/>
          </ac:graphicFrameMkLst>
        </pc:graphicFrameChg>
      </pc:sldChg>
      <pc:sldChg chg="modSp mod modClrScheme chgLayout">
        <pc:chgData name="Neelam, Vamsikrishna" userId="S::neelam.11@wright.edu::8c2d4bb0-7cae-40c8-a926-bde14c651733" providerId="AD" clId="Web-{BC2979F3-1660-8419-A50C-BDE9103FC99B}" dt="2023-04-23T20:09:30.864" v="28" actId="20577"/>
        <pc:sldMkLst>
          <pc:docMk/>
          <pc:sldMk cId="342214462" sldId="263"/>
        </pc:sldMkLst>
        <pc:spChg chg="mod ord">
          <ac:chgData name="Neelam, Vamsikrishna" userId="S::neelam.11@wright.edu::8c2d4bb0-7cae-40c8-a926-bde14c651733" providerId="AD" clId="Web-{BC2979F3-1660-8419-A50C-BDE9103FC99B}" dt="2023-04-23T19:49:11.663" v="9"/>
          <ac:spMkLst>
            <pc:docMk/>
            <pc:sldMk cId="342214462" sldId="263"/>
            <ac:spMk id="2" creationId="{CA56F5C5-9BA2-6946-0733-39D6D0282645}"/>
          </ac:spMkLst>
        </pc:spChg>
        <pc:spChg chg="mod ord">
          <ac:chgData name="Neelam, Vamsikrishna" userId="S::neelam.11@wright.edu::8c2d4bb0-7cae-40c8-a926-bde14c651733" providerId="AD" clId="Web-{BC2979F3-1660-8419-A50C-BDE9103FC99B}" dt="2023-04-23T20:09:30.864" v="28" actId="20577"/>
          <ac:spMkLst>
            <pc:docMk/>
            <pc:sldMk cId="342214462" sldId="263"/>
            <ac:spMk id="3" creationId="{0CCA9B06-35A4-491E-B82D-3055C13D8150}"/>
          </ac:spMkLst>
        </pc:spChg>
      </pc:sldChg>
      <pc:sldChg chg="modSp mod modClrScheme chgLayout">
        <pc:chgData name="Neelam, Vamsikrishna" userId="S::neelam.11@wright.edu::8c2d4bb0-7cae-40c8-a926-bde14c651733" providerId="AD" clId="Web-{BC2979F3-1660-8419-A50C-BDE9103FC99B}" dt="2023-04-23T19:49:11.663" v="9"/>
        <pc:sldMkLst>
          <pc:docMk/>
          <pc:sldMk cId="3312821776" sldId="264"/>
        </pc:sldMkLst>
        <pc:spChg chg="mod ord">
          <ac:chgData name="Neelam, Vamsikrishna" userId="S::neelam.11@wright.edu::8c2d4bb0-7cae-40c8-a926-bde14c651733" providerId="AD" clId="Web-{BC2979F3-1660-8419-A50C-BDE9103FC99B}" dt="2023-04-23T19:49:11.663" v="9"/>
          <ac:spMkLst>
            <pc:docMk/>
            <pc:sldMk cId="3312821776" sldId="264"/>
            <ac:spMk id="2" creationId="{83BA3255-8FE6-E8D4-0633-EC814B2E5A73}"/>
          </ac:spMkLst>
        </pc:spChg>
        <pc:spChg chg="mod ord">
          <ac:chgData name="Neelam, Vamsikrishna" userId="S::neelam.11@wright.edu::8c2d4bb0-7cae-40c8-a926-bde14c651733" providerId="AD" clId="Web-{BC2979F3-1660-8419-A50C-BDE9103FC99B}" dt="2023-04-23T19:49:11.663" v="9"/>
          <ac:spMkLst>
            <pc:docMk/>
            <pc:sldMk cId="3312821776" sldId="264"/>
            <ac:spMk id="3" creationId="{CBBAFBCF-2BD7-4781-02FE-AE404BEA8073}"/>
          </ac:spMkLst>
        </pc:spChg>
      </pc:sldChg>
      <pc:sldChg chg="modSp mod modClrScheme chgLayout">
        <pc:chgData name="Neelam, Vamsikrishna" userId="S::neelam.11@wright.edu::8c2d4bb0-7cae-40c8-a926-bde14c651733" providerId="AD" clId="Web-{BC2979F3-1660-8419-A50C-BDE9103FC99B}" dt="2023-04-23T19:49:11.663" v="9"/>
        <pc:sldMkLst>
          <pc:docMk/>
          <pc:sldMk cId="374224301" sldId="265"/>
        </pc:sldMkLst>
        <pc:spChg chg="mod ord">
          <ac:chgData name="Neelam, Vamsikrishna" userId="S::neelam.11@wright.edu::8c2d4bb0-7cae-40c8-a926-bde14c651733" providerId="AD" clId="Web-{BC2979F3-1660-8419-A50C-BDE9103FC99B}" dt="2023-04-23T19:49:11.663" v="9"/>
          <ac:spMkLst>
            <pc:docMk/>
            <pc:sldMk cId="374224301" sldId="265"/>
            <ac:spMk id="2" creationId="{1176BEE1-054E-5166-13EE-C1F1C2FCED95}"/>
          </ac:spMkLst>
        </pc:spChg>
        <pc:spChg chg="mod ord">
          <ac:chgData name="Neelam, Vamsikrishna" userId="S::neelam.11@wright.edu::8c2d4bb0-7cae-40c8-a926-bde14c651733" providerId="AD" clId="Web-{BC2979F3-1660-8419-A50C-BDE9103FC99B}" dt="2023-04-23T19:49:11.663" v="9"/>
          <ac:spMkLst>
            <pc:docMk/>
            <pc:sldMk cId="374224301" sldId="265"/>
            <ac:spMk id="3" creationId="{A7C4BADA-EA52-E0EF-6372-06B937D80333}"/>
          </ac:spMkLst>
        </pc:spChg>
      </pc:sldChg>
      <pc:sldChg chg="modSp mod modClrScheme chgLayout">
        <pc:chgData name="Neelam, Vamsikrishna" userId="S::neelam.11@wright.edu::8c2d4bb0-7cae-40c8-a926-bde14c651733" providerId="AD" clId="Web-{BC2979F3-1660-8419-A50C-BDE9103FC99B}" dt="2023-04-23T19:49:11.663" v="9"/>
        <pc:sldMkLst>
          <pc:docMk/>
          <pc:sldMk cId="2038828862" sldId="266"/>
        </pc:sldMkLst>
        <pc:spChg chg="mod ord">
          <ac:chgData name="Neelam, Vamsikrishna" userId="S::neelam.11@wright.edu::8c2d4bb0-7cae-40c8-a926-bde14c651733" providerId="AD" clId="Web-{BC2979F3-1660-8419-A50C-BDE9103FC99B}" dt="2023-04-23T19:49:11.663" v="9"/>
          <ac:spMkLst>
            <pc:docMk/>
            <pc:sldMk cId="2038828862" sldId="266"/>
            <ac:spMk id="2" creationId="{9E3D7584-7DC4-BC3E-C76F-98C7586653B0}"/>
          </ac:spMkLst>
        </pc:spChg>
        <pc:spChg chg="mod ord">
          <ac:chgData name="Neelam, Vamsikrishna" userId="S::neelam.11@wright.edu::8c2d4bb0-7cae-40c8-a926-bde14c651733" providerId="AD" clId="Web-{BC2979F3-1660-8419-A50C-BDE9103FC99B}" dt="2023-04-23T19:49:11.663" v="9"/>
          <ac:spMkLst>
            <pc:docMk/>
            <pc:sldMk cId="2038828862" sldId="266"/>
            <ac:spMk id="3" creationId="{60E7B3AC-4456-A7E9-451F-74EF8F056018}"/>
          </ac:spMkLst>
        </pc:spChg>
      </pc:sldChg>
      <pc:sldChg chg="modSp mod modClrScheme chgLayout">
        <pc:chgData name="Neelam, Vamsikrishna" userId="S::neelam.11@wright.edu::8c2d4bb0-7cae-40c8-a926-bde14c651733" providerId="AD" clId="Web-{BC2979F3-1660-8419-A50C-BDE9103FC99B}" dt="2023-04-23T19:49:11.663" v="9"/>
        <pc:sldMkLst>
          <pc:docMk/>
          <pc:sldMk cId="1393200853" sldId="267"/>
        </pc:sldMkLst>
        <pc:spChg chg="mod ord">
          <ac:chgData name="Neelam, Vamsikrishna" userId="S::neelam.11@wright.edu::8c2d4bb0-7cae-40c8-a926-bde14c651733" providerId="AD" clId="Web-{BC2979F3-1660-8419-A50C-BDE9103FC99B}" dt="2023-04-23T19:49:11.663" v="9"/>
          <ac:spMkLst>
            <pc:docMk/>
            <pc:sldMk cId="1393200853" sldId="267"/>
            <ac:spMk id="2" creationId="{9AB483BB-422D-71B9-673F-8F6090297792}"/>
          </ac:spMkLst>
        </pc:spChg>
        <pc:spChg chg="mod ord">
          <ac:chgData name="Neelam, Vamsikrishna" userId="S::neelam.11@wright.edu::8c2d4bb0-7cae-40c8-a926-bde14c651733" providerId="AD" clId="Web-{BC2979F3-1660-8419-A50C-BDE9103FC99B}" dt="2023-04-23T19:49:11.663" v="9"/>
          <ac:spMkLst>
            <pc:docMk/>
            <pc:sldMk cId="1393200853" sldId="267"/>
            <ac:spMk id="3" creationId="{6BDBD3E7-3E94-A52E-3393-3D37599B0A75}"/>
          </ac:spMkLst>
        </pc:spChg>
      </pc:sldChg>
      <pc:sldChg chg="addSp modSp mod setBg modClrScheme chgLayout">
        <pc:chgData name="Neelam, Vamsikrishna" userId="S::neelam.11@wright.edu::8c2d4bb0-7cae-40c8-a926-bde14c651733" providerId="AD" clId="Web-{BC2979F3-1660-8419-A50C-BDE9103FC99B}" dt="2023-04-23T19:50:55.560" v="27"/>
        <pc:sldMkLst>
          <pc:docMk/>
          <pc:sldMk cId="3703732115" sldId="268"/>
        </pc:sldMkLst>
        <pc:spChg chg="mod ord">
          <ac:chgData name="Neelam, Vamsikrishna" userId="S::neelam.11@wright.edu::8c2d4bb0-7cae-40c8-a926-bde14c651733" providerId="AD" clId="Web-{BC2979F3-1660-8419-A50C-BDE9103FC99B}" dt="2023-04-23T19:50:55.560" v="27"/>
          <ac:spMkLst>
            <pc:docMk/>
            <pc:sldMk cId="3703732115" sldId="268"/>
            <ac:spMk id="2" creationId="{CA56F5C5-9BA2-6946-0733-39D6D0282645}"/>
          </ac:spMkLst>
        </pc:spChg>
        <pc:spChg chg="add">
          <ac:chgData name="Neelam, Vamsikrishna" userId="S::neelam.11@wright.edu::8c2d4bb0-7cae-40c8-a926-bde14c651733" providerId="AD" clId="Web-{BC2979F3-1660-8419-A50C-BDE9103FC99B}" dt="2023-04-23T19:50:55.560" v="27"/>
          <ac:spMkLst>
            <pc:docMk/>
            <pc:sldMk cId="3703732115" sldId="268"/>
            <ac:spMk id="21" creationId="{5A7802B6-FF37-40CF-A7E2-6F2A0D9A91EF}"/>
          </ac:spMkLst>
        </pc:spChg>
        <pc:grpChg chg="add">
          <ac:chgData name="Neelam, Vamsikrishna" userId="S::neelam.11@wright.edu::8c2d4bb0-7cae-40c8-a926-bde14c651733" providerId="AD" clId="Web-{BC2979F3-1660-8419-A50C-BDE9103FC99B}" dt="2023-04-23T19:50:55.560" v="27"/>
          <ac:grpSpMkLst>
            <pc:docMk/>
            <pc:sldMk cId="3703732115" sldId="268"/>
            <ac:grpSpMk id="9" creationId="{B4DE830A-B531-4A3B-96F6-0ECE88B08555}"/>
          </ac:grpSpMkLst>
        </pc:grpChg>
        <pc:picChg chg="add">
          <ac:chgData name="Neelam, Vamsikrishna" userId="S::neelam.11@wright.edu::8c2d4bb0-7cae-40c8-a926-bde14c651733" providerId="AD" clId="Web-{BC2979F3-1660-8419-A50C-BDE9103FC99B}" dt="2023-04-23T19:50:55.560" v="27"/>
          <ac:picMkLst>
            <pc:docMk/>
            <pc:sldMk cId="3703732115" sldId="268"/>
            <ac:picMk id="6" creationId="{C0522B50-85E3-0434-B24E-D4E4CE363A1C}"/>
          </ac:picMkLst>
        </pc:picChg>
      </pc:sldChg>
      <pc:sldChg chg="mod modClrScheme chgLayout">
        <pc:chgData name="Neelam, Vamsikrishna" userId="S::neelam.11@wright.edu::8c2d4bb0-7cae-40c8-a926-bde14c651733" providerId="AD" clId="Web-{BC2979F3-1660-8419-A50C-BDE9103FC99B}" dt="2023-04-23T19:49:11.663" v="9"/>
        <pc:sldMkLst>
          <pc:docMk/>
          <pc:sldMk cId="3981284122" sldId="269"/>
        </pc:sldMkLst>
      </pc:sldChg>
      <pc:sldChg chg="addSp modSp new">
        <pc:chgData name="Neelam, Vamsikrishna" userId="S::neelam.11@wright.edu::8c2d4bb0-7cae-40c8-a926-bde14c651733" providerId="AD" clId="Web-{BC2979F3-1660-8419-A50C-BDE9103FC99B}" dt="2023-04-23T20:14:16.897" v="64" actId="14100"/>
        <pc:sldMkLst>
          <pc:docMk/>
          <pc:sldMk cId="2065837932" sldId="270"/>
        </pc:sldMkLst>
        <pc:spChg chg="add mod">
          <ac:chgData name="Neelam, Vamsikrishna" userId="S::neelam.11@wright.edu::8c2d4bb0-7cae-40c8-a926-bde14c651733" providerId="AD" clId="Web-{BC2979F3-1660-8419-A50C-BDE9103FC99B}" dt="2023-04-23T20:14:16.897" v="64" actId="14100"/>
          <ac:spMkLst>
            <pc:docMk/>
            <pc:sldMk cId="2065837932" sldId="270"/>
            <ac:spMk id="2" creationId="{609E01B2-CAD5-0C2B-756E-3137D7BA3EED}"/>
          </ac:spMkLst>
        </pc:spChg>
      </pc:sldChg>
      <pc:sldMasterChg chg="del delSldLayout">
        <pc:chgData name="Neelam, Vamsikrishna" userId="S::neelam.11@wright.edu::8c2d4bb0-7cae-40c8-a926-bde14c651733" providerId="AD" clId="Web-{BC2979F3-1660-8419-A50C-BDE9103FC99B}" dt="2023-04-23T19:48:31.582" v="7"/>
        <pc:sldMasterMkLst>
          <pc:docMk/>
          <pc:sldMasterMk cId="3361060083" sldId="2147483725"/>
        </pc:sldMasterMkLst>
        <pc:sldLayoutChg chg="del">
          <pc:chgData name="Neelam, Vamsikrishna" userId="S::neelam.11@wright.edu::8c2d4bb0-7cae-40c8-a926-bde14c651733" providerId="AD" clId="Web-{BC2979F3-1660-8419-A50C-BDE9103FC99B}" dt="2023-04-23T19:48:31.582" v="7"/>
          <pc:sldLayoutMkLst>
            <pc:docMk/>
            <pc:sldMasterMk cId="3361060083" sldId="2147483725"/>
            <pc:sldLayoutMk cId="3781142645" sldId="2147483714"/>
          </pc:sldLayoutMkLst>
        </pc:sldLayoutChg>
        <pc:sldLayoutChg chg="del">
          <pc:chgData name="Neelam, Vamsikrishna" userId="S::neelam.11@wright.edu::8c2d4bb0-7cae-40c8-a926-bde14c651733" providerId="AD" clId="Web-{BC2979F3-1660-8419-A50C-BDE9103FC99B}" dt="2023-04-23T19:48:31.582" v="7"/>
          <pc:sldLayoutMkLst>
            <pc:docMk/>
            <pc:sldMasterMk cId="3361060083" sldId="2147483725"/>
            <pc:sldLayoutMk cId="3675481893" sldId="2147483715"/>
          </pc:sldLayoutMkLst>
        </pc:sldLayoutChg>
        <pc:sldLayoutChg chg="del">
          <pc:chgData name="Neelam, Vamsikrishna" userId="S::neelam.11@wright.edu::8c2d4bb0-7cae-40c8-a926-bde14c651733" providerId="AD" clId="Web-{BC2979F3-1660-8419-A50C-BDE9103FC99B}" dt="2023-04-23T19:48:31.582" v="7"/>
          <pc:sldLayoutMkLst>
            <pc:docMk/>
            <pc:sldMasterMk cId="3361060083" sldId="2147483725"/>
            <pc:sldLayoutMk cId="1902559266" sldId="2147483716"/>
          </pc:sldLayoutMkLst>
        </pc:sldLayoutChg>
        <pc:sldLayoutChg chg="del">
          <pc:chgData name="Neelam, Vamsikrishna" userId="S::neelam.11@wright.edu::8c2d4bb0-7cae-40c8-a926-bde14c651733" providerId="AD" clId="Web-{BC2979F3-1660-8419-A50C-BDE9103FC99B}" dt="2023-04-23T19:48:31.582" v="7"/>
          <pc:sldLayoutMkLst>
            <pc:docMk/>
            <pc:sldMasterMk cId="3361060083" sldId="2147483725"/>
            <pc:sldLayoutMk cId="2288278052" sldId="2147483717"/>
          </pc:sldLayoutMkLst>
        </pc:sldLayoutChg>
        <pc:sldLayoutChg chg="del">
          <pc:chgData name="Neelam, Vamsikrishna" userId="S::neelam.11@wright.edu::8c2d4bb0-7cae-40c8-a926-bde14c651733" providerId="AD" clId="Web-{BC2979F3-1660-8419-A50C-BDE9103FC99B}" dt="2023-04-23T19:48:31.582" v="7"/>
          <pc:sldLayoutMkLst>
            <pc:docMk/>
            <pc:sldMasterMk cId="3361060083" sldId="2147483725"/>
            <pc:sldLayoutMk cId="3717598870" sldId="2147483718"/>
          </pc:sldLayoutMkLst>
        </pc:sldLayoutChg>
        <pc:sldLayoutChg chg="del">
          <pc:chgData name="Neelam, Vamsikrishna" userId="S::neelam.11@wright.edu::8c2d4bb0-7cae-40c8-a926-bde14c651733" providerId="AD" clId="Web-{BC2979F3-1660-8419-A50C-BDE9103FC99B}" dt="2023-04-23T19:48:31.582" v="7"/>
          <pc:sldLayoutMkLst>
            <pc:docMk/>
            <pc:sldMasterMk cId="3361060083" sldId="2147483725"/>
            <pc:sldLayoutMk cId="389858735" sldId="2147483719"/>
          </pc:sldLayoutMkLst>
        </pc:sldLayoutChg>
        <pc:sldLayoutChg chg="del">
          <pc:chgData name="Neelam, Vamsikrishna" userId="S::neelam.11@wright.edu::8c2d4bb0-7cae-40c8-a926-bde14c651733" providerId="AD" clId="Web-{BC2979F3-1660-8419-A50C-BDE9103FC99B}" dt="2023-04-23T19:48:31.582" v="7"/>
          <pc:sldLayoutMkLst>
            <pc:docMk/>
            <pc:sldMasterMk cId="3361060083" sldId="2147483725"/>
            <pc:sldLayoutMk cId="2792414862" sldId="2147483720"/>
          </pc:sldLayoutMkLst>
        </pc:sldLayoutChg>
        <pc:sldLayoutChg chg="del">
          <pc:chgData name="Neelam, Vamsikrishna" userId="S::neelam.11@wright.edu::8c2d4bb0-7cae-40c8-a926-bde14c651733" providerId="AD" clId="Web-{BC2979F3-1660-8419-A50C-BDE9103FC99B}" dt="2023-04-23T19:48:31.582" v="7"/>
          <pc:sldLayoutMkLst>
            <pc:docMk/>
            <pc:sldMasterMk cId="3361060083" sldId="2147483725"/>
            <pc:sldLayoutMk cId="4126388571" sldId="2147483721"/>
          </pc:sldLayoutMkLst>
        </pc:sldLayoutChg>
        <pc:sldLayoutChg chg="del">
          <pc:chgData name="Neelam, Vamsikrishna" userId="S::neelam.11@wright.edu::8c2d4bb0-7cae-40c8-a926-bde14c651733" providerId="AD" clId="Web-{BC2979F3-1660-8419-A50C-BDE9103FC99B}" dt="2023-04-23T19:48:31.582" v="7"/>
          <pc:sldLayoutMkLst>
            <pc:docMk/>
            <pc:sldMasterMk cId="3361060083" sldId="2147483725"/>
            <pc:sldLayoutMk cId="2543761257" sldId="2147483722"/>
          </pc:sldLayoutMkLst>
        </pc:sldLayoutChg>
        <pc:sldLayoutChg chg="del">
          <pc:chgData name="Neelam, Vamsikrishna" userId="S::neelam.11@wright.edu::8c2d4bb0-7cae-40c8-a926-bde14c651733" providerId="AD" clId="Web-{BC2979F3-1660-8419-A50C-BDE9103FC99B}" dt="2023-04-23T19:48:31.582" v="7"/>
          <pc:sldLayoutMkLst>
            <pc:docMk/>
            <pc:sldMasterMk cId="3361060083" sldId="2147483725"/>
            <pc:sldLayoutMk cId="1942189567" sldId="2147483723"/>
          </pc:sldLayoutMkLst>
        </pc:sldLayoutChg>
        <pc:sldLayoutChg chg="del">
          <pc:chgData name="Neelam, Vamsikrishna" userId="S::neelam.11@wright.edu::8c2d4bb0-7cae-40c8-a926-bde14c651733" providerId="AD" clId="Web-{BC2979F3-1660-8419-A50C-BDE9103FC99B}" dt="2023-04-23T19:48:31.582" v="7"/>
          <pc:sldLayoutMkLst>
            <pc:docMk/>
            <pc:sldMasterMk cId="3361060083" sldId="2147483725"/>
            <pc:sldLayoutMk cId="3411310996" sldId="2147483724"/>
          </pc:sldLayoutMkLst>
        </pc:sldLayoutChg>
      </pc:sldMasterChg>
      <pc:sldMasterChg chg="add del addSldLayout delSldLayout modSldLayout">
        <pc:chgData name="Neelam, Vamsikrishna" userId="S::neelam.11@wright.edu::8c2d4bb0-7cae-40c8-a926-bde14c651733" providerId="AD" clId="Web-{BC2979F3-1660-8419-A50C-BDE9103FC99B}" dt="2023-04-23T19:49:11.663" v="9"/>
        <pc:sldMasterMkLst>
          <pc:docMk/>
          <pc:sldMasterMk cId="1001152592" sldId="2147483726"/>
        </pc:sldMasterMkLst>
        <pc:sldLayoutChg chg="add del mod replId">
          <pc:chgData name="Neelam, Vamsikrishna" userId="S::neelam.11@wright.edu::8c2d4bb0-7cae-40c8-a926-bde14c651733" providerId="AD" clId="Web-{BC2979F3-1660-8419-A50C-BDE9103FC99B}" dt="2023-04-23T19:49:11.663" v="9"/>
          <pc:sldLayoutMkLst>
            <pc:docMk/>
            <pc:sldMasterMk cId="1001152592" sldId="2147483726"/>
            <pc:sldLayoutMk cId="3592307074" sldId="2147483727"/>
          </pc:sldLayoutMkLst>
        </pc:sldLayoutChg>
        <pc:sldLayoutChg chg="add del mod replId">
          <pc:chgData name="Neelam, Vamsikrishna" userId="S::neelam.11@wright.edu::8c2d4bb0-7cae-40c8-a926-bde14c651733" providerId="AD" clId="Web-{BC2979F3-1660-8419-A50C-BDE9103FC99B}" dt="2023-04-23T19:49:11.663" v="9"/>
          <pc:sldLayoutMkLst>
            <pc:docMk/>
            <pc:sldMasterMk cId="1001152592" sldId="2147483726"/>
            <pc:sldLayoutMk cId="2815202388" sldId="2147483728"/>
          </pc:sldLayoutMkLst>
        </pc:sldLayoutChg>
        <pc:sldLayoutChg chg="add del mod replId">
          <pc:chgData name="Neelam, Vamsikrishna" userId="S::neelam.11@wright.edu::8c2d4bb0-7cae-40c8-a926-bde14c651733" providerId="AD" clId="Web-{BC2979F3-1660-8419-A50C-BDE9103FC99B}" dt="2023-04-23T19:49:11.663" v="9"/>
          <pc:sldLayoutMkLst>
            <pc:docMk/>
            <pc:sldMasterMk cId="1001152592" sldId="2147483726"/>
            <pc:sldLayoutMk cId="1886351740" sldId="2147483729"/>
          </pc:sldLayoutMkLst>
        </pc:sldLayoutChg>
        <pc:sldLayoutChg chg="add del mod replId">
          <pc:chgData name="Neelam, Vamsikrishna" userId="S::neelam.11@wright.edu::8c2d4bb0-7cae-40c8-a926-bde14c651733" providerId="AD" clId="Web-{BC2979F3-1660-8419-A50C-BDE9103FC99B}" dt="2023-04-23T19:49:11.663" v="9"/>
          <pc:sldLayoutMkLst>
            <pc:docMk/>
            <pc:sldMasterMk cId="1001152592" sldId="2147483726"/>
            <pc:sldLayoutMk cId="4106423911" sldId="2147483730"/>
          </pc:sldLayoutMkLst>
        </pc:sldLayoutChg>
        <pc:sldLayoutChg chg="add del mod replId">
          <pc:chgData name="Neelam, Vamsikrishna" userId="S::neelam.11@wright.edu::8c2d4bb0-7cae-40c8-a926-bde14c651733" providerId="AD" clId="Web-{BC2979F3-1660-8419-A50C-BDE9103FC99B}" dt="2023-04-23T19:49:11.663" v="9"/>
          <pc:sldLayoutMkLst>
            <pc:docMk/>
            <pc:sldMasterMk cId="1001152592" sldId="2147483726"/>
            <pc:sldLayoutMk cId="2768206769" sldId="2147483731"/>
          </pc:sldLayoutMkLst>
        </pc:sldLayoutChg>
        <pc:sldLayoutChg chg="add del mod replId">
          <pc:chgData name="Neelam, Vamsikrishna" userId="S::neelam.11@wright.edu::8c2d4bb0-7cae-40c8-a926-bde14c651733" providerId="AD" clId="Web-{BC2979F3-1660-8419-A50C-BDE9103FC99B}" dt="2023-04-23T19:49:11.663" v="9"/>
          <pc:sldLayoutMkLst>
            <pc:docMk/>
            <pc:sldMasterMk cId="1001152592" sldId="2147483726"/>
            <pc:sldLayoutMk cId="1599896116" sldId="2147483732"/>
          </pc:sldLayoutMkLst>
        </pc:sldLayoutChg>
        <pc:sldLayoutChg chg="add del mod replId">
          <pc:chgData name="Neelam, Vamsikrishna" userId="S::neelam.11@wright.edu::8c2d4bb0-7cae-40c8-a926-bde14c651733" providerId="AD" clId="Web-{BC2979F3-1660-8419-A50C-BDE9103FC99B}" dt="2023-04-23T19:49:11.663" v="9"/>
          <pc:sldLayoutMkLst>
            <pc:docMk/>
            <pc:sldMasterMk cId="1001152592" sldId="2147483726"/>
            <pc:sldLayoutMk cId="2451851349" sldId="2147483733"/>
          </pc:sldLayoutMkLst>
        </pc:sldLayoutChg>
        <pc:sldLayoutChg chg="add del mod replId">
          <pc:chgData name="Neelam, Vamsikrishna" userId="S::neelam.11@wright.edu::8c2d4bb0-7cae-40c8-a926-bde14c651733" providerId="AD" clId="Web-{BC2979F3-1660-8419-A50C-BDE9103FC99B}" dt="2023-04-23T19:49:11.663" v="9"/>
          <pc:sldLayoutMkLst>
            <pc:docMk/>
            <pc:sldMasterMk cId="1001152592" sldId="2147483726"/>
            <pc:sldLayoutMk cId="1671656517" sldId="2147483734"/>
          </pc:sldLayoutMkLst>
        </pc:sldLayoutChg>
        <pc:sldLayoutChg chg="add del mod replId">
          <pc:chgData name="Neelam, Vamsikrishna" userId="S::neelam.11@wright.edu::8c2d4bb0-7cae-40c8-a926-bde14c651733" providerId="AD" clId="Web-{BC2979F3-1660-8419-A50C-BDE9103FC99B}" dt="2023-04-23T19:49:11.663" v="9"/>
          <pc:sldLayoutMkLst>
            <pc:docMk/>
            <pc:sldMasterMk cId="1001152592" sldId="2147483726"/>
            <pc:sldLayoutMk cId="2038066818" sldId="2147483735"/>
          </pc:sldLayoutMkLst>
        </pc:sldLayoutChg>
        <pc:sldLayoutChg chg="add del mod replId">
          <pc:chgData name="Neelam, Vamsikrishna" userId="S::neelam.11@wright.edu::8c2d4bb0-7cae-40c8-a926-bde14c651733" providerId="AD" clId="Web-{BC2979F3-1660-8419-A50C-BDE9103FC99B}" dt="2023-04-23T19:49:11.663" v="9"/>
          <pc:sldLayoutMkLst>
            <pc:docMk/>
            <pc:sldMasterMk cId="1001152592" sldId="2147483726"/>
            <pc:sldLayoutMk cId="886229355" sldId="2147483736"/>
          </pc:sldLayoutMkLst>
        </pc:sldLayoutChg>
        <pc:sldLayoutChg chg="add del mod replId">
          <pc:chgData name="Neelam, Vamsikrishna" userId="S::neelam.11@wright.edu::8c2d4bb0-7cae-40c8-a926-bde14c651733" providerId="AD" clId="Web-{BC2979F3-1660-8419-A50C-BDE9103FC99B}" dt="2023-04-23T19:49:11.663" v="9"/>
          <pc:sldLayoutMkLst>
            <pc:docMk/>
            <pc:sldMasterMk cId="1001152592" sldId="2147483726"/>
            <pc:sldLayoutMk cId="1077699673" sldId="2147483737"/>
          </pc:sldLayoutMkLst>
        </pc:sldLayoutChg>
        <pc:sldLayoutChg chg="add del mod replId">
          <pc:chgData name="Neelam, Vamsikrishna" userId="S::neelam.11@wright.edu::8c2d4bb0-7cae-40c8-a926-bde14c651733" providerId="AD" clId="Web-{BC2979F3-1660-8419-A50C-BDE9103FC99B}" dt="2023-04-23T19:49:11.663" v="9"/>
          <pc:sldLayoutMkLst>
            <pc:docMk/>
            <pc:sldMasterMk cId="1001152592" sldId="2147483726"/>
            <pc:sldLayoutMk cId="874905336" sldId="2147483738"/>
          </pc:sldLayoutMkLst>
        </pc:sldLayoutChg>
        <pc:sldLayoutChg chg="add del mod replId">
          <pc:chgData name="Neelam, Vamsikrishna" userId="S::neelam.11@wright.edu::8c2d4bb0-7cae-40c8-a926-bde14c651733" providerId="AD" clId="Web-{BC2979F3-1660-8419-A50C-BDE9103FC99B}" dt="2023-04-23T19:49:11.663" v="9"/>
          <pc:sldLayoutMkLst>
            <pc:docMk/>
            <pc:sldMasterMk cId="1001152592" sldId="2147483726"/>
            <pc:sldLayoutMk cId="3571078371" sldId="2147483739"/>
          </pc:sldLayoutMkLst>
        </pc:sldLayoutChg>
        <pc:sldLayoutChg chg="add del mod replId">
          <pc:chgData name="Neelam, Vamsikrishna" userId="S::neelam.11@wright.edu::8c2d4bb0-7cae-40c8-a926-bde14c651733" providerId="AD" clId="Web-{BC2979F3-1660-8419-A50C-BDE9103FC99B}" dt="2023-04-23T19:49:11.663" v="9"/>
          <pc:sldLayoutMkLst>
            <pc:docMk/>
            <pc:sldMasterMk cId="1001152592" sldId="2147483726"/>
            <pc:sldLayoutMk cId="2421324295" sldId="2147483740"/>
          </pc:sldLayoutMkLst>
        </pc:sldLayoutChg>
        <pc:sldLayoutChg chg="add del mod replId">
          <pc:chgData name="Neelam, Vamsikrishna" userId="S::neelam.11@wright.edu::8c2d4bb0-7cae-40c8-a926-bde14c651733" providerId="AD" clId="Web-{BC2979F3-1660-8419-A50C-BDE9103FC99B}" dt="2023-04-23T19:49:11.663" v="9"/>
          <pc:sldLayoutMkLst>
            <pc:docMk/>
            <pc:sldMasterMk cId="1001152592" sldId="2147483726"/>
            <pc:sldLayoutMk cId="39826306" sldId="2147483741"/>
          </pc:sldLayoutMkLst>
        </pc:sldLayoutChg>
        <pc:sldLayoutChg chg="add del mod replId">
          <pc:chgData name="Neelam, Vamsikrishna" userId="S::neelam.11@wright.edu::8c2d4bb0-7cae-40c8-a926-bde14c651733" providerId="AD" clId="Web-{BC2979F3-1660-8419-A50C-BDE9103FC99B}" dt="2023-04-23T19:49:11.663" v="9"/>
          <pc:sldLayoutMkLst>
            <pc:docMk/>
            <pc:sldMasterMk cId="1001152592" sldId="2147483726"/>
            <pc:sldLayoutMk cId="2238642805" sldId="2147483742"/>
          </pc:sldLayoutMkLst>
        </pc:sldLayoutChg>
      </pc:sldMasterChg>
      <pc:sldMasterChg chg="add del addSldLayout delSldLayout modSldLayout">
        <pc:chgData name="Neelam, Vamsikrishna" userId="S::neelam.11@wright.edu::8c2d4bb0-7cae-40c8-a926-bde14c651733" providerId="AD" clId="Web-{BC2979F3-1660-8419-A50C-BDE9103FC99B}" dt="2023-04-23T19:49:11.663" v="9"/>
        <pc:sldMasterMkLst>
          <pc:docMk/>
          <pc:sldMasterMk cId="2710755419" sldId="2147483743"/>
        </pc:sldMasterMkLst>
        <pc:sldLayoutChg chg="add del mod replId">
          <pc:chgData name="Neelam, Vamsikrishna" userId="S::neelam.11@wright.edu::8c2d4bb0-7cae-40c8-a926-bde14c651733" providerId="AD" clId="Web-{BC2979F3-1660-8419-A50C-BDE9103FC99B}" dt="2023-04-23T19:49:11.663" v="9"/>
          <pc:sldLayoutMkLst>
            <pc:docMk/>
            <pc:sldMasterMk cId="2710755419" sldId="2147483743"/>
            <pc:sldLayoutMk cId="855612067" sldId="2147483744"/>
          </pc:sldLayoutMkLst>
        </pc:sldLayoutChg>
        <pc:sldLayoutChg chg="add del mod replId">
          <pc:chgData name="Neelam, Vamsikrishna" userId="S::neelam.11@wright.edu::8c2d4bb0-7cae-40c8-a926-bde14c651733" providerId="AD" clId="Web-{BC2979F3-1660-8419-A50C-BDE9103FC99B}" dt="2023-04-23T19:49:11.663" v="9"/>
          <pc:sldLayoutMkLst>
            <pc:docMk/>
            <pc:sldMasterMk cId="2710755419" sldId="2147483743"/>
            <pc:sldLayoutMk cId="1686261333" sldId="2147483745"/>
          </pc:sldLayoutMkLst>
        </pc:sldLayoutChg>
        <pc:sldLayoutChg chg="add del mod replId">
          <pc:chgData name="Neelam, Vamsikrishna" userId="S::neelam.11@wright.edu::8c2d4bb0-7cae-40c8-a926-bde14c651733" providerId="AD" clId="Web-{BC2979F3-1660-8419-A50C-BDE9103FC99B}" dt="2023-04-23T19:49:11.663" v="9"/>
          <pc:sldLayoutMkLst>
            <pc:docMk/>
            <pc:sldMasterMk cId="2710755419" sldId="2147483743"/>
            <pc:sldLayoutMk cId="1729071684" sldId="2147483746"/>
          </pc:sldLayoutMkLst>
        </pc:sldLayoutChg>
        <pc:sldLayoutChg chg="add del mod replId">
          <pc:chgData name="Neelam, Vamsikrishna" userId="S::neelam.11@wright.edu::8c2d4bb0-7cae-40c8-a926-bde14c651733" providerId="AD" clId="Web-{BC2979F3-1660-8419-A50C-BDE9103FC99B}" dt="2023-04-23T19:49:11.663" v="9"/>
          <pc:sldLayoutMkLst>
            <pc:docMk/>
            <pc:sldMasterMk cId="2710755419" sldId="2147483743"/>
            <pc:sldLayoutMk cId="670177442" sldId="2147483747"/>
          </pc:sldLayoutMkLst>
        </pc:sldLayoutChg>
        <pc:sldLayoutChg chg="add del mod replId">
          <pc:chgData name="Neelam, Vamsikrishna" userId="S::neelam.11@wright.edu::8c2d4bb0-7cae-40c8-a926-bde14c651733" providerId="AD" clId="Web-{BC2979F3-1660-8419-A50C-BDE9103FC99B}" dt="2023-04-23T19:49:11.663" v="9"/>
          <pc:sldLayoutMkLst>
            <pc:docMk/>
            <pc:sldMasterMk cId="2710755419" sldId="2147483743"/>
            <pc:sldLayoutMk cId="2653439788" sldId="2147483748"/>
          </pc:sldLayoutMkLst>
        </pc:sldLayoutChg>
        <pc:sldLayoutChg chg="add del mod replId">
          <pc:chgData name="Neelam, Vamsikrishna" userId="S::neelam.11@wright.edu::8c2d4bb0-7cae-40c8-a926-bde14c651733" providerId="AD" clId="Web-{BC2979F3-1660-8419-A50C-BDE9103FC99B}" dt="2023-04-23T19:49:11.663" v="9"/>
          <pc:sldLayoutMkLst>
            <pc:docMk/>
            <pc:sldMasterMk cId="2710755419" sldId="2147483743"/>
            <pc:sldLayoutMk cId="3555121284" sldId="2147483749"/>
          </pc:sldLayoutMkLst>
        </pc:sldLayoutChg>
        <pc:sldLayoutChg chg="add del mod replId">
          <pc:chgData name="Neelam, Vamsikrishna" userId="S::neelam.11@wright.edu::8c2d4bb0-7cae-40c8-a926-bde14c651733" providerId="AD" clId="Web-{BC2979F3-1660-8419-A50C-BDE9103FC99B}" dt="2023-04-23T19:49:11.663" v="9"/>
          <pc:sldLayoutMkLst>
            <pc:docMk/>
            <pc:sldMasterMk cId="2710755419" sldId="2147483743"/>
            <pc:sldLayoutMk cId="696436916" sldId="2147483750"/>
          </pc:sldLayoutMkLst>
        </pc:sldLayoutChg>
        <pc:sldLayoutChg chg="add del mod replId">
          <pc:chgData name="Neelam, Vamsikrishna" userId="S::neelam.11@wright.edu::8c2d4bb0-7cae-40c8-a926-bde14c651733" providerId="AD" clId="Web-{BC2979F3-1660-8419-A50C-BDE9103FC99B}" dt="2023-04-23T19:49:11.663" v="9"/>
          <pc:sldLayoutMkLst>
            <pc:docMk/>
            <pc:sldMasterMk cId="2710755419" sldId="2147483743"/>
            <pc:sldLayoutMk cId="1190210650" sldId="2147483751"/>
          </pc:sldLayoutMkLst>
        </pc:sldLayoutChg>
        <pc:sldLayoutChg chg="add del mod replId">
          <pc:chgData name="Neelam, Vamsikrishna" userId="S::neelam.11@wright.edu::8c2d4bb0-7cae-40c8-a926-bde14c651733" providerId="AD" clId="Web-{BC2979F3-1660-8419-A50C-BDE9103FC99B}" dt="2023-04-23T19:49:11.663" v="9"/>
          <pc:sldLayoutMkLst>
            <pc:docMk/>
            <pc:sldMasterMk cId="2710755419" sldId="2147483743"/>
            <pc:sldLayoutMk cId="2882328083" sldId="2147483752"/>
          </pc:sldLayoutMkLst>
        </pc:sldLayoutChg>
        <pc:sldLayoutChg chg="add del mod replId">
          <pc:chgData name="Neelam, Vamsikrishna" userId="S::neelam.11@wright.edu::8c2d4bb0-7cae-40c8-a926-bde14c651733" providerId="AD" clId="Web-{BC2979F3-1660-8419-A50C-BDE9103FC99B}" dt="2023-04-23T19:49:11.663" v="9"/>
          <pc:sldLayoutMkLst>
            <pc:docMk/>
            <pc:sldMasterMk cId="2710755419" sldId="2147483743"/>
            <pc:sldLayoutMk cId="4192277352" sldId="2147483753"/>
          </pc:sldLayoutMkLst>
        </pc:sldLayoutChg>
        <pc:sldLayoutChg chg="add del mod replId">
          <pc:chgData name="Neelam, Vamsikrishna" userId="S::neelam.11@wright.edu::8c2d4bb0-7cae-40c8-a926-bde14c651733" providerId="AD" clId="Web-{BC2979F3-1660-8419-A50C-BDE9103FC99B}" dt="2023-04-23T19:49:11.663" v="9"/>
          <pc:sldLayoutMkLst>
            <pc:docMk/>
            <pc:sldMasterMk cId="2710755419" sldId="2147483743"/>
            <pc:sldLayoutMk cId="592234010" sldId="2147483754"/>
          </pc:sldLayoutMkLst>
        </pc:sldLayoutChg>
      </pc:sldMasterChg>
    </pc:docChg>
  </pc:docChgLst>
  <pc:docChgLst>
    <pc:chgData userId="91147cebb7ae41d2" providerId="LiveId" clId="{C71A9977-3893-4CD7-A673-181667262072}"/>
    <pc:docChg chg="undo custSel addSld modSld">
      <pc:chgData name="" userId="91147cebb7ae41d2" providerId="LiveId" clId="{C71A9977-3893-4CD7-A673-181667262072}" dt="2023-04-23T19:29:32.372" v="4078" actId="20577"/>
      <pc:docMkLst>
        <pc:docMk/>
      </pc:docMkLst>
      <pc:sldChg chg="modSp">
        <pc:chgData name="" userId="91147cebb7ae41d2" providerId="LiveId" clId="{C71A9977-3893-4CD7-A673-181667262072}" dt="2023-04-23T03:53:51.359" v="235" actId="14100"/>
        <pc:sldMkLst>
          <pc:docMk/>
          <pc:sldMk cId="506071407" sldId="256"/>
        </pc:sldMkLst>
        <pc:spChg chg="mod">
          <ac:chgData name="" userId="91147cebb7ae41d2" providerId="LiveId" clId="{C71A9977-3893-4CD7-A673-181667262072}" dt="2023-04-23T03:53:51.359" v="235" actId="14100"/>
          <ac:spMkLst>
            <pc:docMk/>
            <pc:sldMk cId="506071407" sldId="256"/>
            <ac:spMk id="68" creationId="{31A16E05-71A5-4BEB-9E57-08F801A77853}"/>
          </ac:spMkLst>
        </pc:spChg>
      </pc:sldChg>
      <pc:sldChg chg="modSp">
        <pc:chgData name="" userId="91147cebb7ae41d2" providerId="LiveId" clId="{C71A9977-3893-4CD7-A673-181667262072}" dt="2023-04-23T14:10:27.384" v="1545" actId="20577"/>
        <pc:sldMkLst>
          <pc:docMk/>
          <pc:sldMk cId="3554041069" sldId="259"/>
        </pc:sldMkLst>
        <pc:spChg chg="mod">
          <ac:chgData name="" userId="91147cebb7ae41d2" providerId="LiveId" clId="{C71A9977-3893-4CD7-A673-181667262072}" dt="2023-04-23T14:10:27.384" v="1545" actId="20577"/>
          <ac:spMkLst>
            <pc:docMk/>
            <pc:sldMk cId="3554041069" sldId="259"/>
            <ac:spMk id="3" creationId="{2C6EE014-E6F7-BE1D-30CF-86FAB2CCF744}"/>
          </ac:spMkLst>
        </pc:spChg>
      </pc:sldChg>
      <pc:sldChg chg="modSp">
        <pc:chgData name="" userId="91147cebb7ae41d2" providerId="LiveId" clId="{C71A9977-3893-4CD7-A673-181667262072}" dt="2023-04-23T19:29:32.372" v="4078" actId="20577"/>
        <pc:sldMkLst>
          <pc:docMk/>
          <pc:sldMk cId="615331611" sldId="261"/>
        </pc:sldMkLst>
        <pc:spChg chg="mod">
          <ac:chgData name="" userId="91147cebb7ae41d2" providerId="LiveId" clId="{C71A9977-3893-4CD7-A673-181667262072}" dt="2023-04-23T19:29:32.372" v="4078" actId="20577"/>
          <ac:spMkLst>
            <pc:docMk/>
            <pc:sldMk cId="615331611" sldId="261"/>
            <ac:spMk id="3" creationId="{0D02F496-0A3A-8DD6-C116-F89E060E1AF3}"/>
          </ac:spMkLst>
        </pc:spChg>
      </pc:sldChg>
      <pc:sldChg chg="addSp delSp modSp">
        <pc:chgData name="" userId="91147cebb7ae41d2" providerId="LiveId" clId="{C71A9977-3893-4CD7-A673-181667262072}" dt="2023-04-23T18:52:34.330" v="2837" actId="20577"/>
        <pc:sldMkLst>
          <pc:docMk/>
          <pc:sldMk cId="1137524285" sldId="262"/>
        </pc:sldMkLst>
        <pc:spChg chg="mod">
          <ac:chgData name="" userId="91147cebb7ae41d2" providerId="LiveId" clId="{C71A9977-3893-4CD7-A673-181667262072}" dt="2023-04-23T14:26:09.145" v="1846" actId="1076"/>
          <ac:spMkLst>
            <pc:docMk/>
            <pc:sldMk cId="1137524285" sldId="262"/>
            <ac:spMk id="2" creationId="{821F71AE-7BC1-3F8F-C430-911130EABF94}"/>
          </ac:spMkLst>
        </pc:spChg>
        <pc:spChg chg="del">
          <ac:chgData name="" userId="91147cebb7ae41d2" providerId="LiveId" clId="{C71A9977-3893-4CD7-A673-181667262072}" dt="2023-04-23T14:26:15.265" v="1848" actId="478"/>
          <ac:spMkLst>
            <pc:docMk/>
            <pc:sldMk cId="1137524285" sldId="262"/>
            <ac:spMk id="3" creationId="{DAEA54A0-45CC-4292-D9C4-DCD237DF3C75}"/>
          </ac:spMkLst>
        </pc:spChg>
        <pc:spChg chg="add mod">
          <ac:chgData name="" userId="91147cebb7ae41d2" providerId="LiveId" clId="{C71A9977-3893-4CD7-A673-181667262072}" dt="2023-04-23T18:42:53.104" v="2541" actId="20577"/>
          <ac:spMkLst>
            <pc:docMk/>
            <pc:sldMk cId="1137524285" sldId="262"/>
            <ac:spMk id="4" creationId="{7CA17C29-DB91-4F25-9DDE-388384F19DF8}"/>
          </ac:spMkLst>
        </pc:spChg>
        <pc:spChg chg="add del">
          <ac:chgData name="" userId="91147cebb7ae41d2" providerId="LiveId" clId="{C71A9977-3893-4CD7-A673-181667262072}" dt="2023-04-23T14:26:41.864" v="1851"/>
          <ac:spMkLst>
            <pc:docMk/>
            <pc:sldMk cId="1137524285" sldId="262"/>
            <ac:spMk id="5" creationId="{53554833-AAB2-458E-9D84-AC7B85B5D0C2}"/>
          </ac:spMkLst>
        </pc:spChg>
        <pc:spChg chg="add mod">
          <ac:chgData name="" userId="91147cebb7ae41d2" providerId="LiveId" clId="{C71A9977-3893-4CD7-A673-181667262072}" dt="2023-04-23T14:27:10.412" v="1855" actId="1076"/>
          <ac:spMkLst>
            <pc:docMk/>
            <pc:sldMk cId="1137524285" sldId="262"/>
            <ac:spMk id="7" creationId="{7817D85A-53D8-4CDA-BE1A-F49C139F3CF0}"/>
          </ac:spMkLst>
        </pc:spChg>
        <pc:spChg chg="add del mod">
          <ac:chgData name="" userId="91147cebb7ae41d2" providerId="LiveId" clId="{C71A9977-3893-4CD7-A673-181667262072}" dt="2023-04-23T18:45:19.721" v="2657" actId="478"/>
          <ac:spMkLst>
            <pc:docMk/>
            <pc:sldMk cId="1137524285" sldId="262"/>
            <ac:spMk id="8" creationId="{8FD34E29-2FE1-4300-979A-36DC22C44444}"/>
          </ac:spMkLst>
        </pc:spChg>
        <pc:spChg chg="add mod">
          <ac:chgData name="" userId="91147cebb7ae41d2" providerId="LiveId" clId="{C71A9977-3893-4CD7-A673-181667262072}" dt="2023-04-23T18:45:48.752" v="2660" actId="1076"/>
          <ac:spMkLst>
            <pc:docMk/>
            <pc:sldMk cId="1137524285" sldId="262"/>
            <ac:spMk id="10" creationId="{C546580F-9998-476D-91FE-CA653AA29C0D}"/>
          </ac:spMkLst>
        </pc:spChg>
        <pc:spChg chg="add del">
          <ac:chgData name="" userId="91147cebb7ae41d2" providerId="LiveId" clId="{C71A9977-3893-4CD7-A673-181667262072}" dt="2023-04-23T14:38:43.737" v="2326"/>
          <ac:spMkLst>
            <pc:docMk/>
            <pc:sldMk cId="1137524285" sldId="262"/>
            <ac:spMk id="11" creationId="{034B1414-0400-4543-981E-D755DD776977}"/>
          </ac:spMkLst>
        </pc:spChg>
        <pc:graphicFrameChg chg="add del mod">
          <ac:chgData name="" userId="91147cebb7ae41d2" providerId="LiveId" clId="{C71A9977-3893-4CD7-A673-181667262072}" dt="2023-04-23T18:44:33.305" v="2647" actId="478"/>
          <ac:graphicFrameMkLst>
            <pc:docMk/>
            <pc:sldMk cId="1137524285" sldId="262"/>
            <ac:graphicFrameMk id="6" creationId="{6E772053-C54B-4260-818B-F008F58D3198}"/>
          </ac:graphicFrameMkLst>
        </pc:graphicFrameChg>
        <pc:graphicFrameChg chg="add del mod modGraphic">
          <ac:chgData name="" userId="91147cebb7ae41d2" providerId="LiveId" clId="{C71A9977-3893-4CD7-A673-181667262072}" dt="2023-04-23T18:45:11.356" v="2655" actId="478"/>
          <ac:graphicFrameMkLst>
            <pc:docMk/>
            <pc:sldMk cId="1137524285" sldId="262"/>
            <ac:graphicFrameMk id="9" creationId="{BFC0E7AB-888D-4784-9640-6DDEA7272502}"/>
          </ac:graphicFrameMkLst>
        </pc:graphicFrameChg>
        <pc:graphicFrameChg chg="add mod modGraphic">
          <ac:chgData name="" userId="91147cebb7ae41d2" providerId="LiveId" clId="{C71A9977-3893-4CD7-A673-181667262072}" dt="2023-04-23T18:52:04.329" v="2828" actId="14100"/>
          <ac:graphicFrameMkLst>
            <pc:docMk/>
            <pc:sldMk cId="1137524285" sldId="262"/>
            <ac:graphicFrameMk id="12" creationId="{25CEB1A8-E983-4D17-BD32-9569CE218E9F}"/>
          </ac:graphicFrameMkLst>
        </pc:graphicFrameChg>
        <pc:graphicFrameChg chg="add mod modGraphic">
          <ac:chgData name="" userId="91147cebb7ae41d2" providerId="LiveId" clId="{C71A9977-3893-4CD7-A673-181667262072}" dt="2023-04-23T18:52:34.330" v="2837" actId="20577"/>
          <ac:graphicFrameMkLst>
            <pc:docMk/>
            <pc:sldMk cId="1137524285" sldId="262"/>
            <ac:graphicFrameMk id="13" creationId="{B5F742C5-D7B8-432C-9D47-29A4F10B33D5}"/>
          </ac:graphicFrameMkLst>
        </pc:graphicFrameChg>
      </pc:sldChg>
      <pc:sldChg chg="modSp">
        <pc:chgData name="" userId="91147cebb7ae41d2" providerId="LiveId" clId="{C71A9977-3893-4CD7-A673-181667262072}" dt="2023-04-23T18:54:49.616" v="3227" actId="20577"/>
        <pc:sldMkLst>
          <pc:docMk/>
          <pc:sldMk cId="342214462" sldId="263"/>
        </pc:sldMkLst>
        <pc:spChg chg="mod">
          <ac:chgData name="" userId="91147cebb7ae41d2" providerId="LiveId" clId="{C71A9977-3893-4CD7-A673-181667262072}" dt="2023-04-23T18:54:49.616" v="3227" actId="20577"/>
          <ac:spMkLst>
            <pc:docMk/>
            <pc:sldMk cId="342214462" sldId="263"/>
            <ac:spMk id="3" creationId="{0CCA9B06-35A4-491E-B82D-3055C13D8150}"/>
          </ac:spMkLst>
        </pc:spChg>
      </pc:sldChg>
      <pc:sldChg chg="addSp delSp modSp">
        <pc:chgData name="" userId="91147cebb7ae41d2" providerId="LiveId" clId="{C71A9977-3893-4CD7-A673-181667262072}" dt="2023-04-23T15:17:03.711" v="2521" actId="20577"/>
        <pc:sldMkLst>
          <pc:docMk/>
          <pc:sldMk cId="374224301" sldId="265"/>
        </pc:sldMkLst>
        <pc:spChg chg="mod">
          <ac:chgData name="" userId="91147cebb7ae41d2" providerId="LiveId" clId="{C71A9977-3893-4CD7-A673-181667262072}" dt="2023-04-23T15:17:03.711" v="2521" actId="20577"/>
          <ac:spMkLst>
            <pc:docMk/>
            <pc:sldMk cId="374224301" sldId="265"/>
            <ac:spMk id="2" creationId="{1176BEE1-054E-5166-13EE-C1F1C2FCED95}"/>
          </ac:spMkLst>
        </pc:spChg>
        <pc:spChg chg="mod">
          <ac:chgData name="" userId="91147cebb7ae41d2" providerId="LiveId" clId="{C71A9977-3893-4CD7-A673-181667262072}" dt="2023-04-23T13:38:47.138" v="1208" actId="20577"/>
          <ac:spMkLst>
            <pc:docMk/>
            <pc:sldMk cId="374224301" sldId="265"/>
            <ac:spMk id="3" creationId="{A7C4BADA-EA52-E0EF-6372-06B937D80333}"/>
          </ac:spMkLst>
        </pc:spChg>
        <pc:spChg chg="add del">
          <ac:chgData name="" userId="91147cebb7ae41d2" providerId="LiveId" clId="{C71A9977-3893-4CD7-A673-181667262072}" dt="2023-04-23T04:46:45.881" v="337"/>
          <ac:spMkLst>
            <pc:docMk/>
            <pc:sldMk cId="374224301" sldId="265"/>
            <ac:spMk id="4" creationId="{63610E2E-80F2-47D2-BA23-77BBEA3CC8C2}"/>
          </ac:spMkLst>
        </pc:spChg>
      </pc:sldChg>
      <pc:sldChg chg="modSp">
        <pc:chgData name="" userId="91147cebb7ae41d2" providerId="LiveId" clId="{C71A9977-3893-4CD7-A673-181667262072}" dt="2023-04-23T03:48:52.486" v="41"/>
        <pc:sldMkLst>
          <pc:docMk/>
          <pc:sldMk cId="2038828862" sldId="266"/>
        </pc:sldMkLst>
        <pc:spChg chg="mod">
          <ac:chgData name="" userId="91147cebb7ae41d2" providerId="LiveId" clId="{C71A9977-3893-4CD7-A673-181667262072}" dt="2023-04-23T03:48:52.486" v="41"/>
          <ac:spMkLst>
            <pc:docMk/>
            <pc:sldMk cId="2038828862" sldId="266"/>
            <ac:spMk id="3" creationId="{60E7B3AC-4456-A7E9-451F-74EF8F056018}"/>
          </ac:spMkLst>
        </pc:spChg>
      </pc:sldChg>
      <pc:sldChg chg="addSp delSp modSp">
        <pc:chgData name="" userId="91147cebb7ae41d2" providerId="LiveId" clId="{C71A9977-3893-4CD7-A673-181667262072}" dt="2023-04-23T14:24:33.101" v="1845"/>
        <pc:sldMkLst>
          <pc:docMk/>
          <pc:sldMk cId="1393200853" sldId="267"/>
        </pc:sldMkLst>
        <pc:spChg chg="add del mod">
          <ac:chgData name="" userId="91147cebb7ae41d2" providerId="LiveId" clId="{C71A9977-3893-4CD7-A673-181667262072}" dt="2023-04-23T14:24:33.101" v="1845"/>
          <ac:spMkLst>
            <pc:docMk/>
            <pc:sldMk cId="1393200853" sldId="267"/>
            <ac:spMk id="3" creationId="{6BDBD3E7-3E94-A52E-3393-3D37599B0A75}"/>
          </ac:spMkLst>
        </pc:spChg>
        <pc:spChg chg="add del">
          <ac:chgData name="" userId="91147cebb7ae41d2" providerId="LiveId" clId="{C71A9977-3893-4CD7-A673-181667262072}" dt="2023-04-23T14:24:15.040" v="1842"/>
          <ac:spMkLst>
            <pc:docMk/>
            <pc:sldMk cId="1393200853" sldId="267"/>
            <ac:spMk id="4" creationId="{6C638E49-E9A4-4649-9C3C-E8E850C5A553}"/>
          </ac:spMkLst>
        </pc:spChg>
        <pc:spChg chg="add del">
          <ac:chgData name="" userId="91147cebb7ae41d2" providerId="LiveId" clId="{C71A9977-3893-4CD7-A673-181667262072}" dt="2023-04-23T14:24:24.890" v="1844"/>
          <ac:spMkLst>
            <pc:docMk/>
            <pc:sldMk cId="1393200853" sldId="267"/>
            <ac:spMk id="5" creationId="{1BB0E4F7-41E2-488D-991F-324057D1DD7A}"/>
          </ac:spMkLst>
        </pc:spChg>
      </pc:sldChg>
      <pc:sldChg chg="delSp modSp add">
        <pc:chgData name="" userId="91147cebb7ae41d2" providerId="LiveId" clId="{C71A9977-3893-4CD7-A673-181667262072}" dt="2023-04-23T03:39:56.257" v="26" actId="1076"/>
        <pc:sldMkLst>
          <pc:docMk/>
          <pc:sldMk cId="3703732115" sldId="268"/>
        </pc:sldMkLst>
        <pc:spChg chg="mod">
          <ac:chgData name="" userId="91147cebb7ae41d2" providerId="LiveId" clId="{C71A9977-3893-4CD7-A673-181667262072}" dt="2023-04-23T03:39:56.257" v="26" actId="1076"/>
          <ac:spMkLst>
            <pc:docMk/>
            <pc:sldMk cId="3703732115" sldId="268"/>
            <ac:spMk id="2" creationId="{CA56F5C5-9BA2-6946-0733-39D6D0282645}"/>
          </ac:spMkLst>
        </pc:spChg>
        <pc:spChg chg="del">
          <ac:chgData name="" userId="91147cebb7ae41d2" providerId="LiveId" clId="{C71A9977-3893-4CD7-A673-181667262072}" dt="2023-04-23T03:39:30.404" v="25" actId="478"/>
          <ac:spMkLst>
            <pc:docMk/>
            <pc:sldMk cId="3703732115" sldId="268"/>
            <ac:spMk id="3" creationId="{0CCA9B06-35A4-491E-B82D-3055C13D8150}"/>
          </ac:spMkLst>
        </pc:spChg>
      </pc:sldChg>
      <pc:sldChg chg="addSp modSp add">
        <pc:chgData name="" userId="91147cebb7ae41d2" providerId="LiveId" clId="{C71A9977-3893-4CD7-A673-181667262072}" dt="2023-04-23T14:38:17.117" v="2322" actId="20577"/>
        <pc:sldMkLst>
          <pc:docMk/>
          <pc:sldMk cId="3981284122" sldId="269"/>
        </pc:sldMkLst>
        <pc:spChg chg="add mod">
          <ac:chgData name="" userId="91147cebb7ae41d2" providerId="LiveId" clId="{C71A9977-3893-4CD7-A673-181667262072}" dt="2023-04-23T14:38:17.117" v="2322" actId="20577"/>
          <ac:spMkLst>
            <pc:docMk/>
            <pc:sldMk cId="3981284122" sldId="269"/>
            <ac:spMk id="2" creationId="{D890B9F4-8CAF-4ED2-8F3E-A923F238F62B}"/>
          </ac:spMkLst>
        </pc:spChg>
      </pc:sldChg>
    </pc:docChg>
  </pc:docChgLst>
  <pc:docChgLst>
    <pc:chgData name="Nunna, Sai Soumith" userId="S::saisoumith.2@wright.edu::dce5ba59-50c1-48ea-8c6e-837b46ebc6eb" providerId="AD" clId="Web-{9512AD81-4991-409F-8173-FA96B0E652C0}"/>
    <pc:docChg chg="modSld">
      <pc:chgData name="Nunna, Sai Soumith" userId="S::saisoumith.2@wright.edu::dce5ba59-50c1-48ea-8c6e-837b46ebc6eb" providerId="AD" clId="Web-{9512AD81-4991-409F-8173-FA96B0E652C0}" dt="2023-04-24T02:31:56.701" v="5" actId="20577"/>
      <pc:docMkLst>
        <pc:docMk/>
      </pc:docMkLst>
      <pc:sldChg chg="modSp">
        <pc:chgData name="Nunna, Sai Soumith" userId="S::saisoumith.2@wright.edu::dce5ba59-50c1-48ea-8c6e-837b46ebc6eb" providerId="AD" clId="Web-{9512AD81-4991-409F-8173-FA96B0E652C0}" dt="2023-04-24T02:29:01.302" v="1" actId="20577"/>
        <pc:sldMkLst>
          <pc:docMk/>
          <pc:sldMk cId="615331611" sldId="261"/>
        </pc:sldMkLst>
        <pc:spChg chg="mod">
          <ac:chgData name="Nunna, Sai Soumith" userId="S::saisoumith.2@wright.edu::dce5ba59-50c1-48ea-8c6e-837b46ebc6eb" providerId="AD" clId="Web-{9512AD81-4991-409F-8173-FA96B0E652C0}" dt="2023-04-24T02:29:01.302" v="1" actId="20577"/>
          <ac:spMkLst>
            <pc:docMk/>
            <pc:sldMk cId="615331611" sldId="261"/>
            <ac:spMk id="3" creationId="{0D02F496-0A3A-8DD6-C116-F89E060E1AF3}"/>
          </ac:spMkLst>
        </pc:spChg>
      </pc:sldChg>
      <pc:sldChg chg="modSp">
        <pc:chgData name="Nunna, Sai Soumith" userId="S::saisoumith.2@wright.edu::dce5ba59-50c1-48ea-8c6e-837b46ebc6eb" providerId="AD" clId="Web-{9512AD81-4991-409F-8173-FA96B0E652C0}" dt="2023-04-24T02:31:56.701" v="5" actId="20577"/>
        <pc:sldMkLst>
          <pc:docMk/>
          <pc:sldMk cId="2065837932" sldId="270"/>
        </pc:sldMkLst>
        <pc:spChg chg="mod">
          <ac:chgData name="Nunna, Sai Soumith" userId="S::saisoumith.2@wright.edu::dce5ba59-50c1-48ea-8c6e-837b46ebc6eb" providerId="AD" clId="Web-{9512AD81-4991-409F-8173-FA96B0E652C0}" dt="2023-04-24T02:31:56.701" v="5" actId="20577"/>
          <ac:spMkLst>
            <pc:docMk/>
            <pc:sldMk cId="2065837932" sldId="270"/>
            <ac:spMk id="2" creationId="{609E01B2-CAD5-0C2B-756E-3137D7BA3EED}"/>
          </ac:spMkLst>
        </pc:spChg>
      </pc:sldChg>
    </pc:docChg>
  </pc:docChgLst>
  <pc:docChgLst>
    <pc:chgData clId="Web-{AB7EE7D1-E9EB-CCCB-091F-30C7B963C7CB}"/>
    <pc:docChg chg="modSld">
      <pc:chgData name="" userId="" providerId="" clId="Web-{AB7EE7D1-E9EB-CCCB-091F-30C7B963C7CB}" dt="2023-04-23T19:41:10.533" v="1" actId="20577"/>
      <pc:docMkLst>
        <pc:docMk/>
      </pc:docMkLst>
      <pc:sldChg chg="modSp">
        <pc:chgData name="" userId="" providerId="" clId="Web-{AB7EE7D1-E9EB-CCCB-091F-30C7B963C7CB}" dt="2023-04-23T19:41:10.533" v="1" actId="20577"/>
        <pc:sldMkLst>
          <pc:docMk/>
          <pc:sldMk cId="506071407" sldId="256"/>
        </pc:sldMkLst>
        <pc:spChg chg="mod">
          <ac:chgData name="" userId="" providerId="" clId="Web-{AB7EE7D1-E9EB-CCCB-091F-30C7B963C7CB}" dt="2023-04-23T19:41:10.533" v="1" actId="20577"/>
          <ac:spMkLst>
            <pc:docMk/>
            <pc:sldMk cId="506071407" sldId="256"/>
            <ac:spMk id="68" creationId="{31A16E05-71A5-4BEB-9E57-08F801A77853}"/>
          </ac:spMkLst>
        </pc:spChg>
      </pc:sldChg>
    </pc:docChg>
  </pc:docChgLst>
  <pc:docChgLst>
    <pc:chgData clId="Web-{BC2979F3-1660-8419-A50C-BDE9103FC99B}"/>
    <pc:docChg chg="modSld">
      <pc:chgData name="" userId="" providerId="" clId="Web-{BC2979F3-1660-8419-A50C-BDE9103FC99B}" dt="2023-04-23T19:33:42.043" v="2" actId="20577"/>
      <pc:docMkLst>
        <pc:docMk/>
      </pc:docMkLst>
      <pc:sldChg chg="modSp">
        <pc:chgData name="" userId="" providerId="" clId="Web-{BC2979F3-1660-8419-A50C-BDE9103FC99B}" dt="2023-04-23T19:33:42.043" v="2" actId="20577"/>
        <pc:sldMkLst>
          <pc:docMk/>
          <pc:sldMk cId="506071407" sldId="256"/>
        </pc:sldMkLst>
        <pc:spChg chg="mod">
          <ac:chgData name="" userId="" providerId="" clId="Web-{BC2979F3-1660-8419-A50C-BDE9103FC99B}" dt="2023-04-23T19:33:42.043" v="2" actId="20577"/>
          <ac:spMkLst>
            <pc:docMk/>
            <pc:sldMk cId="506071407" sldId="256"/>
            <ac:spMk id="68" creationId="{31A16E05-71A5-4BEB-9E57-08F801A77853}"/>
          </ac:spMkLst>
        </pc:spChg>
      </pc:sldChg>
    </pc:docChg>
  </pc:docChgLst>
  <pc:docChgLst>
    <pc:chgData name="Chintakunta, Mani Sankar" userId="S::chintakunta.3@wright.edu::4663141e-539c-470e-ad7d-9fb456fa9e73" providerId="AD" clId="Web-{AB7EE7D1-E9EB-CCCB-091F-30C7B963C7CB}"/>
    <pc:docChg chg="modSld">
      <pc:chgData name="Chintakunta, Mani Sankar" userId="S::chintakunta.3@wright.edu::4663141e-539c-470e-ad7d-9fb456fa9e73" providerId="AD" clId="Web-{AB7EE7D1-E9EB-CCCB-091F-30C7B963C7CB}" dt="2023-04-23T20:13:02.606" v="20" actId="20577"/>
      <pc:docMkLst>
        <pc:docMk/>
      </pc:docMkLst>
      <pc:sldChg chg="modSp">
        <pc:chgData name="Chintakunta, Mani Sankar" userId="S::chintakunta.3@wright.edu::4663141e-539c-470e-ad7d-9fb456fa9e73" providerId="AD" clId="Web-{AB7EE7D1-E9EB-CCCB-091F-30C7B963C7CB}" dt="2023-04-23T20:11:09.587" v="12" actId="20577"/>
        <pc:sldMkLst>
          <pc:docMk/>
          <pc:sldMk cId="615331611" sldId="261"/>
        </pc:sldMkLst>
        <pc:spChg chg="mod">
          <ac:chgData name="Chintakunta, Mani Sankar" userId="S::chintakunta.3@wright.edu::4663141e-539c-470e-ad7d-9fb456fa9e73" providerId="AD" clId="Web-{AB7EE7D1-E9EB-CCCB-091F-30C7B963C7CB}" dt="2023-04-23T20:11:09.587" v="12" actId="20577"/>
          <ac:spMkLst>
            <pc:docMk/>
            <pc:sldMk cId="615331611" sldId="261"/>
            <ac:spMk id="3" creationId="{0D02F496-0A3A-8DD6-C116-F89E060E1AF3}"/>
          </ac:spMkLst>
        </pc:spChg>
      </pc:sldChg>
      <pc:sldChg chg="modSp">
        <pc:chgData name="Chintakunta, Mani Sankar" userId="S::chintakunta.3@wright.edu::4663141e-539c-470e-ad7d-9fb456fa9e73" providerId="AD" clId="Web-{AB7EE7D1-E9EB-CCCB-091F-30C7B963C7CB}" dt="2023-04-23T20:11:18.321" v="16"/>
        <pc:sldMkLst>
          <pc:docMk/>
          <pc:sldMk cId="1137524285" sldId="262"/>
        </pc:sldMkLst>
        <pc:graphicFrameChg chg="mod modGraphic">
          <ac:chgData name="Chintakunta, Mani Sankar" userId="S::chintakunta.3@wright.edu::4663141e-539c-470e-ad7d-9fb456fa9e73" providerId="AD" clId="Web-{AB7EE7D1-E9EB-CCCB-091F-30C7B963C7CB}" dt="2023-04-23T20:11:18.321" v="16"/>
          <ac:graphicFrameMkLst>
            <pc:docMk/>
            <pc:sldMk cId="1137524285" sldId="262"/>
            <ac:graphicFrameMk id="12" creationId="{25CEB1A8-E983-4D17-BD32-9569CE218E9F}"/>
          </ac:graphicFrameMkLst>
        </pc:graphicFrameChg>
      </pc:sldChg>
      <pc:sldChg chg="modSp">
        <pc:chgData name="Chintakunta, Mani Sankar" userId="S::chintakunta.3@wright.edu::4663141e-539c-470e-ad7d-9fb456fa9e73" providerId="AD" clId="Web-{AB7EE7D1-E9EB-CCCB-091F-30C7B963C7CB}" dt="2023-04-23T20:13:02.606" v="20" actId="20577"/>
        <pc:sldMkLst>
          <pc:docMk/>
          <pc:sldMk cId="1393200853" sldId="267"/>
        </pc:sldMkLst>
        <pc:spChg chg="mod">
          <ac:chgData name="Chintakunta, Mani Sankar" userId="S::chintakunta.3@wright.edu::4663141e-539c-470e-ad7d-9fb456fa9e73" providerId="AD" clId="Web-{AB7EE7D1-E9EB-CCCB-091F-30C7B963C7CB}" dt="2023-04-23T20:13:02.606" v="20" actId="20577"/>
          <ac:spMkLst>
            <pc:docMk/>
            <pc:sldMk cId="1393200853" sldId="267"/>
            <ac:spMk id="3" creationId="{6BDBD3E7-3E94-A52E-3393-3D37599B0A7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92307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86229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1077699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74905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71078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21324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39826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38642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15202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86351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extLst>
      <p:ext uri="{BB962C8B-B14F-4D97-AF65-F5344CB8AC3E}">
        <p14:creationId xmlns:p14="http://schemas.microsoft.com/office/powerpoint/2010/main" val="4106423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68206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99896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51851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1671656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3806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4/23/2023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00115259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raidermailwright-my.sharepoint.com/:v:/g/personal/neelam_11_wright_edu/EVwUUhe7x9BKsCsnB2rTgvgB_UnDRR67pcWtxmkXu1JN6w?e=iXhO1W"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nancyalaswad90/diamonds-pric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3" name="Picture 3" descr="Colorful wavy concept">
            <a:extLst>
              <a:ext uri="{FF2B5EF4-FFF2-40B4-BE49-F238E27FC236}">
                <a16:creationId xmlns:a16="http://schemas.microsoft.com/office/drawing/2014/main" id="{8B87A918-2E34-B1C0-A0EA-0B451E86F2F7}"/>
              </a:ext>
            </a:extLst>
          </p:cNvPr>
          <p:cNvPicPr>
            <a:picLocks noChangeAspect="1"/>
          </p:cNvPicPr>
          <p:nvPr/>
        </p:nvPicPr>
        <p:blipFill rotWithShape="1">
          <a:blip r:embed="rId2"/>
          <a:srcRect l="17784" r="12118" b="9091"/>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p:spPr>
      </p:pic>
      <p:sp>
        <p:nvSpPr>
          <p:cNvPr id="2" name="Title 1">
            <a:extLst>
              <a:ext uri="{FF2B5EF4-FFF2-40B4-BE49-F238E27FC236}">
                <a16:creationId xmlns:a16="http://schemas.microsoft.com/office/drawing/2014/main" id="{14C7E9FA-1BFC-02BF-1CD8-EB8394A5BACB}"/>
              </a:ext>
            </a:extLst>
          </p:cNvPr>
          <p:cNvSpPr>
            <a:spLocks noGrp="1"/>
          </p:cNvSpPr>
          <p:nvPr>
            <p:ph type="ctrTitle"/>
          </p:nvPr>
        </p:nvSpPr>
        <p:spPr>
          <a:xfrm>
            <a:off x="668867" y="1678666"/>
            <a:ext cx="4088190" cy="2369093"/>
          </a:xfrm>
        </p:spPr>
        <p:txBody>
          <a:bodyPr>
            <a:normAutofit/>
          </a:bodyPr>
          <a:lstStyle/>
          <a:p>
            <a:pPr>
              <a:lnSpc>
                <a:spcPct val="90000"/>
              </a:lnSpc>
            </a:pPr>
            <a:r>
              <a:rPr lang="en-US" sz="4100"/>
              <a:t>Diamond Price Prediction and clustering Analysis</a:t>
            </a:r>
          </a:p>
        </p:txBody>
      </p:sp>
      <p:sp>
        <p:nvSpPr>
          <p:cNvPr id="68" name="Subtitle 2">
            <a:extLst>
              <a:ext uri="{FF2B5EF4-FFF2-40B4-BE49-F238E27FC236}">
                <a16:creationId xmlns:a16="http://schemas.microsoft.com/office/drawing/2014/main" id="{31A16E05-71A5-4BEB-9E57-08F801A77853}"/>
              </a:ext>
            </a:extLst>
          </p:cNvPr>
          <p:cNvSpPr>
            <a:spLocks noGrp="1"/>
          </p:cNvSpPr>
          <p:nvPr>
            <p:ph type="subTitle" idx="1"/>
          </p:nvPr>
        </p:nvSpPr>
        <p:spPr>
          <a:xfrm>
            <a:off x="666603" y="4050831"/>
            <a:ext cx="3993862" cy="1322281"/>
          </a:xfrm>
        </p:spPr>
        <p:txBody>
          <a:bodyPr vert="horz" lIns="91440" tIns="45720" rIns="91440" bIns="45720" rtlCol="0" anchor="t">
            <a:noAutofit/>
          </a:bodyPr>
          <a:lstStyle/>
          <a:p>
            <a:pPr>
              <a:lnSpc>
                <a:spcPct val="90000"/>
              </a:lnSpc>
            </a:pPr>
            <a:r>
              <a:rPr lang="en-US" sz="2400" b="1">
                <a:latin typeface="Times New Roman"/>
                <a:cs typeface="Times New Roman"/>
              </a:rPr>
              <a:t>Team Members:</a:t>
            </a:r>
          </a:p>
          <a:p>
            <a:pPr>
              <a:lnSpc>
                <a:spcPct val="90000"/>
              </a:lnSpc>
            </a:pPr>
            <a:r>
              <a:rPr lang="en-US" sz="2400">
                <a:latin typeface="Times New Roman"/>
                <a:cs typeface="Times New Roman"/>
              </a:rPr>
              <a:t>Vamsikrishna Neelam</a:t>
            </a:r>
            <a:endParaRPr lang="en-US" sz="2400">
              <a:latin typeface="Times New Roman" panose="02020603050405020304" pitchFamily="18" charset="0"/>
              <a:cs typeface="Times New Roman" panose="02020603050405020304" pitchFamily="18" charset="0"/>
            </a:endParaRPr>
          </a:p>
          <a:p>
            <a:pPr>
              <a:lnSpc>
                <a:spcPct val="90000"/>
              </a:lnSpc>
            </a:pPr>
            <a:r>
              <a:rPr lang="en-US" sz="2400">
                <a:latin typeface="Times New Roman"/>
                <a:cs typeface="Times New Roman"/>
              </a:rPr>
              <a:t>N Sai Soumith</a:t>
            </a:r>
          </a:p>
          <a:p>
            <a:pPr>
              <a:lnSpc>
                <a:spcPct val="90000"/>
              </a:lnSpc>
            </a:pPr>
            <a:r>
              <a:rPr lang="en-US" sz="2400">
                <a:latin typeface="Times New Roman"/>
                <a:cs typeface="Times New Roman"/>
              </a:rPr>
              <a:t>Y Sai Gayathri</a:t>
            </a:r>
            <a:endParaRPr lang="en-US" sz="2400">
              <a:latin typeface="Times New Roman" panose="02020603050405020304" pitchFamily="18" charset="0"/>
              <a:cs typeface="Times New Roman" panose="02020603050405020304" pitchFamily="18" charset="0"/>
            </a:endParaRPr>
          </a:p>
          <a:p>
            <a:pPr>
              <a:lnSpc>
                <a:spcPct val="90000"/>
              </a:lnSpc>
            </a:pPr>
            <a:r>
              <a:rPr lang="en-US" sz="2400">
                <a:latin typeface="Times New Roman"/>
                <a:cs typeface="Times New Roman"/>
              </a:rPr>
              <a:t>C Mani Sankar</a:t>
            </a:r>
          </a:p>
        </p:txBody>
      </p:sp>
      <p:cxnSp>
        <p:nvCxnSpPr>
          <p:cNvPr id="79" name="Straight Connector 78">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0" name="Date Placeholder 3">
            <a:extLst>
              <a:ext uri="{FF2B5EF4-FFF2-40B4-BE49-F238E27FC236}">
                <a16:creationId xmlns:a16="http://schemas.microsoft.com/office/drawing/2014/main" id="{BCC502FE-2A33-48B8-80DC-2DB5B10F91AF}"/>
              </a:ext>
            </a:extLst>
          </p:cNvPr>
          <p:cNvSpPr>
            <a:spLocks noGrp="1"/>
          </p:cNvSpPr>
          <p:nvPr>
            <p:ph type="dt" sz="half" idx="10"/>
          </p:nvPr>
        </p:nvSpPr>
        <p:spPr>
          <a:xfrm>
            <a:off x="6670145" y="6041362"/>
            <a:ext cx="1446928" cy="365125"/>
          </a:xfrm>
        </p:spPr>
        <p:txBody>
          <a:bodyPr>
            <a:normAutofit/>
          </a:bodyPr>
          <a:lstStyle/>
          <a:p>
            <a:pPr>
              <a:spcAft>
                <a:spcPts val="600"/>
              </a:spcAft>
            </a:pPr>
            <a:fld id="{B9D10FB2-1712-417E-8236-C4017D35AE56}" type="datetime1">
              <a:rPr lang="en-US" smtClean="0">
                <a:solidFill>
                  <a:srgbClr val="FFFFFF"/>
                </a:solidFill>
                <a:effectLst>
                  <a:outerShdw blurRad="38100" dist="38100" dir="2700000" algn="tl">
                    <a:srgbClr val="000000">
                      <a:alpha val="43137"/>
                    </a:srgbClr>
                  </a:outerShdw>
                </a:effectLst>
              </a:rPr>
              <a:pPr>
                <a:spcAft>
                  <a:spcPts val="600"/>
                </a:spcAft>
              </a:pPr>
              <a:t>4/23/2023</a:t>
            </a:fld>
            <a:endParaRPr lang="en-US">
              <a:solidFill>
                <a:srgbClr val="FFFFFF"/>
              </a:solidFill>
              <a:effectLst>
                <a:outerShdw blurRad="38100" dist="38100" dir="2700000" algn="tl">
                  <a:srgbClr val="000000">
                    <a:alpha val="43137"/>
                  </a:srgbClr>
                </a:outerShdw>
              </a:effectLst>
            </a:endParaRPr>
          </a:p>
        </p:txBody>
      </p:sp>
      <p:sp>
        <p:nvSpPr>
          <p:cNvPr id="83"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4" name="Slide Number Placeholder 5">
            <a:extLst>
              <a:ext uri="{FF2B5EF4-FFF2-40B4-BE49-F238E27FC236}">
                <a16:creationId xmlns:a16="http://schemas.microsoft.com/office/drawing/2014/main" id="{2C1A5F6F-14E3-4A18-9AD2-ED95DC7184D2}"/>
              </a:ext>
            </a:extLst>
          </p:cNvPr>
          <p:cNvSpPr>
            <a:spLocks noGrp="1"/>
          </p:cNvSpPr>
          <p:nvPr>
            <p:ph type="sldNum" sz="quarter" idx="12"/>
          </p:nvPr>
        </p:nvSpPr>
        <p:spPr>
          <a:xfrm>
            <a:off x="8590663" y="6041362"/>
            <a:ext cx="683339" cy="365125"/>
          </a:xfrm>
        </p:spPr>
        <p:txBody>
          <a:bodyPr>
            <a:normAutofit/>
          </a:bodyPr>
          <a:lstStyle/>
          <a:p>
            <a:pPr>
              <a:spcAft>
                <a:spcPts val="600"/>
              </a:spcAft>
            </a:pPr>
            <a:fld id="{C15563AB-8317-4F4A-8C10-D6F570F02A77}" type="slidenum">
              <a:rPr lang="en-US" dirty="0">
                <a:solidFill>
                  <a:srgbClr val="FFFFFF"/>
                </a:solidFill>
              </a:rPr>
              <a:pPr>
                <a:spcAft>
                  <a:spcPts val="600"/>
                </a:spcAft>
              </a:pPr>
              <a:t>1</a:t>
            </a:fld>
            <a:endParaRPr lang="en-US">
              <a:solidFill>
                <a:srgbClr val="FFFFFF"/>
              </a:solidFill>
            </a:endParaRPr>
          </a:p>
        </p:txBody>
      </p:sp>
      <p:sp>
        <p:nvSpPr>
          <p:cNvPr id="89"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06071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83BB-422D-71B9-673F-8F6090297792}"/>
              </a:ext>
            </a:extLst>
          </p:cNvPr>
          <p:cNvSpPr>
            <a:spLocks noGrp="1"/>
          </p:cNvSpPr>
          <p:nvPr>
            <p:ph type="title"/>
          </p:nvPr>
        </p:nvSpPr>
        <p:spPr/>
        <p:txBody>
          <a:bodyPr/>
          <a:lstStyle/>
          <a:p>
            <a:pPr algn="ctr"/>
            <a:r>
              <a:rPr lang="en-US"/>
              <a:t>Fuzzy C Means Algorithm</a:t>
            </a:r>
          </a:p>
        </p:txBody>
      </p:sp>
      <p:sp>
        <p:nvSpPr>
          <p:cNvPr id="3" name="Content Placeholder 2">
            <a:extLst>
              <a:ext uri="{FF2B5EF4-FFF2-40B4-BE49-F238E27FC236}">
                <a16:creationId xmlns:a16="http://schemas.microsoft.com/office/drawing/2014/main" id="{6BDBD3E7-3E94-A52E-3393-3D37599B0A75}"/>
              </a:ext>
            </a:extLst>
          </p:cNvPr>
          <p:cNvSpPr>
            <a:spLocks noGrp="1"/>
          </p:cNvSpPr>
          <p:nvPr>
            <p:ph idx="1"/>
          </p:nvPr>
        </p:nvSpPr>
        <p:spPr/>
        <p:txBody>
          <a:bodyPr vert="horz" lIns="91440" tIns="45720" rIns="91440" bIns="45720" rtlCol="0" anchor="t">
            <a:normAutofit/>
          </a:bodyPr>
          <a:lstStyle/>
          <a:p>
            <a:pPr fontAlgn="base"/>
            <a:r>
              <a:rPr lang="en-US"/>
              <a:t>Used the pandas library to load the diamond data from a CSV file. Utilizing scikit-</a:t>
            </a:r>
            <a:r>
              <a:rPr lang="en-US" err="1"/>
              <a:t>learn's</a:t>
            </a:r>
            <a:r>
              <a:rPr lang="en-US"/>
              <a:t> </a:t>
            </a:r>
            <a:r>
              <a:rPr lang="en-US" err="1"/>
              <a:t>LabelEncoder</a:t>
            </a:r>
            <a:r>
              <a:rPr lang="en-US"/>
              <a:t>, the categorical variables "cut," "color," and "clarity" were encoded.​</a:t>
            </a:r>
          </a:p>
          <a:p>
            <a:pPr fontAlgn="base"/>
            <a:r>
              <a:rPr lang="en-US"/>
              <a:t>The clustering algorithm is run with fixed hyperparameters in a loop over a range of values for the number of clusters, from 2 to 10.​</a:t>
            </a:r>
          </a:p>
          <a:p>
            <a:pPr fontAlgn="base"/>
            <a:r>
              <a:rPr lang="en-US"/>
              <a:t>The clustering loop produces plots for each value of the clusters by extracting the cluster labels for each iteration.​</a:t>
            </a:r>
          </a:p>
          <a:p>
            <a:pPr fontAlgn="base"/>
            <a:r>
              <a:rPr lang="en-US"/>
              <a:t>The silhouette score and Davies-Bouldin index are used to evaluate the quality of the clustering. </a:t>
            </a:r>
          </a:p>
          <a:p>
            <a:endParaRPr lang="en-US"/>
          </a:p>
        </p:txBody>
      </p:sp>
    </p:spTree>
    <p:extLst>
      <p:ext uri="{BB962C8B-B14F-4D97-AF65-F5344CB8AC3E}">
        <p14:creationId xmlns:p14="http://schemas.microsoft.com/office/powerpoint/2010/main" val="1393200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F71AE-7BC1-3F8F-C430-911130EABF94}"/>
              </a:ext>
            </a:extLst>
          </p:cNvPr>
          <p:cNvSpPr>
            <a:spLocks noGrp="1"/>
          </p:cNvSpPr>
          <p:nvPr>
            <p:ph type="title"/>
          </p:nvPr>
        </p:nvSpPr>
        <p:spPr>
          <a:xfrm>
            <a:off x="1638300" y="167326"/>
            <a:ext cx="8915402" cy="1371600"/>
          </a:xfrm>
        </p:spPr>
        <p:txBody>
          <a:bodyPr/>
          <a:lstStyle/>
          <a:p>
            <a:pPr algn="ctr"/>
            <a:r>
              <a:rPr lang="en-US"/>
              <a:t>Results</a:t>
            </a:r>
          </a:p>
        </p:txBody>
      </p:sp>
      <p:sp>
        <p:nvSpPr>
          <p:cNvPr id="4" name="Rectangle 3">
            <a:extLst>
              <a:ext uri="{FF2B5EF4-FFF2-40B4-BE49-F238E27FC236}">
                <a16:creationId xmlns:a16="http://schemas.microsoft.com/office/drawing/2014/main" id="{7CA17C29-DB91-4F25-9DDE-388384F19DF8}"/>
              </a:ext>
            </a:extLst>
          </p:cNvPr>
          <p:cNvSpPr/>
          <p:nvPr/>
        </p:nvSpPr>
        <p:spPr>
          <a:xfrm>
            <a:off x="1225755" y="1047888"/>
            <a:ext cx="2217338" cy="369332"/>
          </a:xfrm>
          <a:prstGeom prst="rect">
            <a:avLst/>
          </a:prstGeom>
        </p:spPr>
        <p:txBody>
          <a:bodyPr wrap="none">
            <a:spAutoFit/>
          </a:bodyPr>
          <a:lstStyle/>
          <a:p>
            <a:r>
              <a:rPr lang="en-US">
                <a:solidFill>
                  <a:srgbClr val="000000"/>
                </a:solidFill>
                <a:latin typeface="Times New Roman" panose="02020603050405020304" pitchFamily="18" charset="0"/>
              </a:rPr>
              <a:t>Supervised Algorithm​</a:t>
            </a:r>
            <a:endParaRPr lang="en-US"/>
          </a:p>
        </p:txBody>
      </p:sp>
      <p:sp>
        <p:nvSpPr>
          <p:cNvPr id="7" name="Rectangle 1">
            <a:extLst>
              <a:ext uri="{FF2B5EF4-FFF2-40B4-BE49-F238E27FC236}">
                <a16:creationId xmlns:a16="http://schemas.microsoft.com/office/drawing/2014/main" id="{7817D85A-53D8-4CDA-BE1A-F49C139F3CF0}"/>
              </a:ext>
            </a:extLst>
          </p:cNvPr>
          <p:cNvSpPr>
            <a:spLocks noChangeArrowheads="1"/>
          </p:cNvSpPr>
          <p:nvPr/>
        </p:nvSpPr>
        <p:spPr bwMode="auto">
          <a:xfrm>
            <a:off x="1320658" y="153956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C546580F-9998-476D-91FE-CA653AA29C0D}"/>
              </a:ext>
            </a:extLst>
          </p:cNvPr>
          <p:cNvSpPr/>
          <p:nvPr/>
        </p:nvSpPr>
        <p:spPr>
          <a:xfrm>
            <a:off x="1225755" y="3497289"/>
            <a:ext cx="2550763" cy="369332"/>
          </a:xfrm>
          <a:prstGeom prst="rect">
            <a:avLst/>
          </a:prstGeom>
        </p:spPr>
        <p:txBody>
          <a:bodyPr wrap="none">
            <a:spAutoFit/>
          </a:bodyPr>
          <a:lstStyle/>
          <a:p>
            <a:r>
              <a:rPr lang="en-US">
                <a:solidFill>
                  <a:srgbClr val="000000"/>
                </a:solidFill>
                <a:latin typeface="Times New Roman" panose="02020603050405020304" pitchFamily="18" charset="0"/>
              </a:rPr>
              <a:t>Unsupervised Algorithms​</a:t>
            </a:r>
            <a:endParaRPr lang="en-US"/>
          </a:p>
        </p:txBody>
      </p:sp>
      <p:graphicFrame>
        <p:nvGraphicFramePr>
          <p:cNvPr id="12" name="Table 11">
            <a:extLst>
              <a:ext uri="{FF2B5EF4-FFF2-40B4-BE49-F238E27FC236}">
                <a16:creationId xmlns:a16="http://schemas.microsoft.com/office/drawing/2014/main" id="{25CEB1A8-E983-4D17-BD32-9569CE218E9F}"/>
              </a:ext>
            </a:extLst>
          </p:cNvPr>
          <p:cNvGraphicFramePr>
            <a:graphicFrameLocks noGrp="1"/>
          </p:cNvGraphicFramePr>
          <p:nvPr>
            <p:extLst>
              <p:ext uri="{D42A27DB-BD31-4B8C-83A1-F6EECF244321}">
                <p14:modId xmlns:p14="http://schemas.microsoft.com/office/powerpoint/2010/main" val="2646784397"/>
              </p:ext>
            </p:extLst>
          </p:nvPr>
        </p:nvGraphicFramePr>
        <p:xfrm>
          <a:off x="1320657" y="4019041"/>
          <a:ext cx="9602548" cy="2194560"/>
        </p:xfrm>
        <a:graphic>
          <a:graphicData uri="http://schemas.openxmlformats.org/drawingml/2006/table">
            <a:tbl>
              <a:tblPr firstRow="1" bandRow="1">
                <a:tableStyleId>{5C22544A-7EE6-4342-B048-85BDC9FD1C3A}</a:tableStyleId>
              </a:tblPr>
              <a:tblGrid>
                <a:gridCol w="3200849">
                  <a:extLst>
                    <a:ext uri="{9D8B030D-6E8A-4147-A177-3AD203B41FA5}">
                      <a16:colId xmlns:a16="http://schemas.microsoft.com/office/drawing/2014/main" val="3021275144"/>
                    </a:ext>
                  </a:extLst>
                </a:gridCol>
                <a:gridCol w="3200849">
                  <a:extLst>
                    <a:ext uri="{9D8B030D-6E8A-4147-A177-3AD203B41FA5}">
                      <a16:colId xmlns:a16="http://schemas.microsoft.com/office/drawing/2014/main" val="2601128599"/>
                    </a:ext>
                  </a:extLst>
                </a:gridCol>
                <a:gridCol w="1600425">
                  <a:extLst>
                    <a:ext uri="{9D8B030D-6E8A-4147-A177-3AD203B41FA5}">
                      <a16:colId xmlns:a16="http://schemas.microsoft.com/office/drawing/2014/main" val="3809764956"/>
                    </a:ext>
                  </a:extLst>
                </a:gridCol>
                <a:gridCol w="1600425">
                  <a:extLst>
                    <a:ext uri="{9D8B030D-6E8A-4147-A177-3AD203B41FA5}">
                      <a16:colId xmlns:a16="http://schemas.microsoft.com/office/drawing/2014/main" val="1024446258"/>
                    </a:ext>
                  </a:extLst>
                </a:gridCol>
              </a:tblGrid>
              <a:tr h="867130">
                <a:tc>
                  <a:txBody>
                    <a:bodyPr/>
                    <a:lstStyle/>
                    <a:p>
                      <a:r>
                        <a:rPr lang="en-US"/>
                        <a:t>Model</a:t>
                      </a:r>
                    </a:p>
                  </a:txBody>
                  <a:tcPr/>
                </a:tc>
                <a:tc>
                  <a:txBody>
                    <a:bodyPr/>
                    <a:lstStyle/>
                    <a:p>
                      <a:r>
                        <a:rPr lang="en-US"/>
                        <a:t>Silhouette Coefficient</a:t>
                      </a:r>
                    </a:p>
                  </a:txBody>
                  <a:tcPr/>
                </a:tc>
                <a:tc>
                  <a:txBody>
                    <a:bodyPr/>
                    <a:lstStyle/>
                    <a:p>
                      <a:r>
                        <a:rPr lang="en-US"/>
                        <a:t>Davies-Bouldin Index</a:t>
                      </a:r>
                    </a:p>
                  </a:txBody>
                  <a:tcPr/>
                </a:tc>
                <a:tc>
                  <a:txBody>
                    <a:bodyPr/>
                    <a:lstStyle/>
                    <a:p>
                      <a:r>
                        <a:rPr lang="en-US"/>
                        <a:t>No of Clusters</a:t>
                      </a:r>
                    </a:p>
                  </a:txBody>
                  <a:tcPr/>
                </a:tc>
                <a:extLst>
                  <a:ext uri="{0D108BD9-81ED-4DB2-BD59-A6C34878D82A}">
                    <a16:rowId xmlns:a16="http://schemas.microsoft.com/office/drawing/2014/main" val="1986629890"/>
                  </a:ext>
                </a:extLst>
              </a:tr>
              <a:tr h="605802">
                <a:tc>
                  <a:txBody>
                    <a:bodyPr/>
                    <a:lstStyle/>
                    <a:p>
                      <a:r>
                        <a:rPr lang="en-US"/>
                        <a:t>K Means Clustering</a:t>
                      </a:r>
                    </a:p>
                  </a:txBody>
                  <a:tcPr/>
                </a:tc>
                <a:tc>
                  <a:txBody>
                    <a:bodyPr/>
                    <a:lstStyle/>
                    <a:p>
                      <a:r>
                        <a:rPr lang="en-US"/>
                        <a:t>0.6602458551582636</a:t>
                      </a:r>
                    </a:p>
                  </a:txBody>
                  <a:tcPr/>
                </a:tc>
                <a:tc>
                  <a:txBody>
                    <a:bodyPr/>
                    <a:lstStyle/>
                    <a:p>
                      <a:r>
                        <a:rPr lang="en-US"/>
                        <a:t>0.481215396117844</a:t>
                      </a:r>
                    </a:p>
                  </a:txBody>
                  <a:tcPr/>
                </a:tc>
                <a:tc>
                  <a:txBody>
                    <a:bodyPr/>
                    <a:lstStyle/>
                    <a:p>
                      <a:r>
                        <a:rPr lang="en-US"/>
                        <a:t>3</a:t>
                      </a:r>
                    </a:p>
                  </a:txBody>
                  <a:tcPr/>
                </a:tc>
                <a:extLst>
                  <a:ext uri="{0D108BD9-81ED-4DB2-BD59-A6C34878D82A}">
                    <a16:rowId xmlns:a16="http://schemas.microsoft.com/office/drawing/2014/main" val="702059638"/>
                  </a:ext>
                </a:extLst>
              </a:tr>
              <a:tr h="605802">
                <a:tc>
                  <a:txBody>
                    <a:bodyPr/>
                    <a:lstStyle/>
                    <a:p>
                      <a:r>
                        <a:rPr lang="en-US"/>
                        <a:t>Fuzzy C Means Clustering</a:t>
                      </a:r>
                    </a:p>
                  </a:txBody>
                  <a:tcPr/>
                </a:tc>
                <a:tc>
                  <a:txBody>
                    <a:bodyPr/>
                    <a:lstStyle/>
                    <a:p>
                      <a:pPr lvl="0" algn="l">
                        <a:lnSpc>
                          <a:spcPct val="100000"/>
                        </a:lnSpc>
                        <a:spcBef>
                          <a:spcPts val="0"/>
                        </a:spcBef>
                        <a:spcAft>
                          <a:spcPts val="0"/>
                        </a:spcAft>
                        <a:buNone/>
                      </a:pPr>
                      <a:r>
                        <a:rPr lang="en-US" sz="1800" b="1" i="0" u="none" strike="noStrike" noProof="0">
                          <a:latin typeface="Avenir Next LT Pro Light"/>
                        </a:rPr>
                        <a:t>0.25204782139759496</a:t>
                      </a:r>
                      <a:endParaRPr lang="en-US" b="1"/>
                    </a:p>
                    <a:p>
                      <a:pPr lvl="0">
                        <a:buNone/>
                      </a:pPr>
                      <a:endParaRPr lang="en-US"/>
                    </a:p>
                  </a:txBody>
                  <a:tcPr/>
                </a:tc>
                <a:tc>
                  <a:txBody>
                    <a:bodyPr/>
                    <a:lstStyle/>
                    <a:p>
                      <a:pPr lvl="0">
                        <a:buNone/>
                      </a:pPr>
                      <a:r>
                        <a:rPr lang="en-US" sz="1800" b="1" i="0" u="none" strike="noStrike" noProof="0">
                          <a:latin typeface="Avenir Next LT Pro Light"/>
                        </a:rPr>
                        <a:t>1.5367571887151257</a:t>
                      </a:r>
                      <a:endParaRPr lang="en-US" b="1"/>
                    </a:p>
                  </a:txBody>
                  <a:tcPr/>
                </a:tc>
                <a:tc>
                  <a:txBody>
                    <a:bodyPr/>
                    <a:lstStyle/>
                    <a:p>
                      <a:r>
                        <a:rPr lang="en-US"/>
                        <a:t>3</a:t>
                      </a:r>
                    </a:p>
                  </a:txBody>
                  <a:tcPr/>
                </a:tc>
                <a:extLst>
                  <a:ext uri="{0D108BD9-81ED-4DB2-BD59-A6C34878D82A}">
                    <a16:rowId xmlns:a16="http://schemas.microsoft.com/office/drawing/2014/main" val="914833704"/>
                  </a:ext>
                </a:extLst>
              </a:tr>
            </a:tbl>
          </a:graphicData>
        </a:graphic>
      </p:graphicFrame>
      <p:graphicFrame>
        <p:nvGraphicFramePr>
          <p:cNvPr id="13" name="Table 12">
            <a:extLst>
              <a:ext uri="{FF2B5EF4-FFF2-40B4-BE49-F238E27FC236}">
                <a16:creationId xmlns:a16="http://schemas.microsoft.com/office/drawing/2014/main" id="{B5F742C5-D7B8-432C-9D47-29A4F10B33D5}"/>
              </a:ext>
            </a:extLst>
          </p:cNvPr>
          <p:cNvGraphicFramePr>
            <a:graphicFrameLocks noGrp="1"/>
          </p:cNvGraphicFramePr>
          <p:nvPr>
            <p:extLst>
              <p:ext uri="{D42A27DB-BD31-4B8C-83A1-F6EECF244321}">
                <p14:modId xmlns:p14="http://schemas.microsoft.com/office/powerpoint/2010/main" val="1358261994"/>
              </p:ext>
            </p:extLst>
          </p:nvPr>
        </p:nvGraphicFramePr>
        <p:xfrm>
          <a:off x="1320658" y="1472282"/>
          <a:ext cx="8879780" cy="1648192"/>
        </p:xfrm>
        <a:graphic>
          <a:graphicData uri="http://schemas.openxmlformats.org/drawingml/2006/table">
            <a:tbl>
              <a:tblPr firstRow="1" bandRow="1">
                <a:tableStyleId>{5C22544A-7EE6-4342-B048-85BDC9FD1C3A}</a:tableStyleId>
              </a:tblPr>
              <a:tblGrid>
                <a:gridCol w="1775956">
                  <a:extLst>
                    <a:ext uri="{9D8B030D-6E8A-4147-A177-3AD203B41FA5}">
                      <a16:colId xmlns:a16="http://schemas.microsoft.com/office/drawing/2014/main" val="2248188336"/>
                    </a:ext>
                  </a:extLst>
                </a:gridCol>
                <a:gridCol w="1775956">
                  <a:extLst>
                    <a:ext uri="{9D8B030D-6E8A-4147-A177-3AD203B41FA5}">
                      <a16:colId xmlns:a16="http://schemas.microsoft.com/office/drawing/2014/main" val="13836448"/>
                    </a:ext>
                  </a:extLst>
                </a:gridCol>
                <a:gridCol w="1775956">
                  <a:extLst>
                    <a:ext uri="{9D8B030D-6E8A-4147-A177-3AD203B41FA5}">
                      <a16:colId xmlns:a16="http://schemas.microsoft.com/office/drawing/2014/main" val="191896484"/>
                    </a:ext>
                  </a:extLst>
                </a:gridCol>
                <a:gridCol w="1775956">
                  <a:extLst>
                    <a:ext uri="{9D8B030D-6E8A-4147-A177-3AD203B41FA5}">
                      <a16:colId xmlns:a16="http://schemas.microsoft.com/office/drawing/2014/main" val="3650939735"/>
                    </a:ext>
                  </a:extLst>
                </a:gridCol>
                <a:gridCol w="1775956">
                  <a:extLst>
                    <a:ext uri="{9D8B030D-6E8A-4147-A177-3AD203B41FA5}">
                      <a16:colId xmlns:a16="http://schemas.microsoft.com/office/drawing/2014/main" val="2448513691"/>
                    </a:ext>
                  </a:extLst>
                </a:gridCol>
              </a:tblGrid>
              <a:tr h="368032">
                <a:tc>
                  <a:txBody>
                    <a:bodyPr/>
                    <a:lstStyle/>
                    <a:p>
                      <a:r>
                        <a:rPr lang="en-US"/>
                        <a:t>Model</a:t>
                      </a:r>
                    </a:p>
                  </a:txBody>
                  <a:tcPr/>
                </a:tc>
                <a:tc>
                  <a:txBody>
                    <a:bodyPr/>
                    <a:lstStyle/>
                    <a:p>
                      <a:r>
                        <a:rPr lang="en-US" err="1"/>
                        <a:t>Model_Score</a:t>
                      </a:r>
                      <a:endParaRPr lang="en-US"/>
                    </a:p>
                  </a:txBody>
                  <a:tcPr/>
                </a:tc>
                <a:tc>
                  <a:txBody>
                    <a:bodyPr/>
                    <a:lstStyle/>
                    <a:p>
                      <a:r>
                        <a:rPr lang="en-US"/>
                        <a:t>R2_Score</a:t>
                      </a:r>
                    </a:p>
                  </a:txBody>
                  <a:tcPr/>
                </a:tc>
                <a:tc>
                  <a:txBody>
                    <a:bodyPr/>
                    <a:lstStyle/>
                    <a:p>
                      <a:r>
                        <a:rPr lang="en-US"/>
                        <a:t>MSE</a:t>
                      </a:r>
                    </a:p>
                  </a:txBody>
                  <a:tcPr/>
                </a:tc>
                <a:tc>
                  <a:txBody>
                    <a:bodyPr/>
                    <a:lstStyle/>
                    <a:p>
                      <a:r>
                        <a:rPr lang="en-US"/>
                        <a:t>RMSE</a:t>
                      </a:r>
                    </a:p>
                  </a:txBody>
                  <a:tcPr/>
                </a:tc>
                <a:extLst>
                  <a:ext uri="{0D108BD9-81ED-4DB2-BD59-A6C34878D82A}">
                    <a16:rowId xmlns:a16="http://schemas.microsoft.com/office/drawing/2014/main" val="2912459993"/>
                  </a:ext>
                </a:extLst>
              </a:tr>
              <a:tr h="635233">
                <a:tc>
                  <a:txBody>
                    <a:bodyPr/>
                    <a:lstStyle/>
                    <a:p>
                      <a:r>
                        <a:rPr lang="en-US"/>
                        <a:t>Linear Regressor</a:t>
                      </a:r>
                    </a:p>
                  </a:txBody>
                  <a:tcPr/>
                </a:tc>
                <a:tc>
                  <a:txBody>
                    <a:bodyPr/>
                    <a:lstStyle/>
                    <a:p>
                      <a:r>
                        <a:rPr lang="en-US"/>
                        <a:t>0.87</a:t>
                      </a:r>
                    </a:p>
                  </a:txBody>
                  <a:tcPr/>
                </a:tc>
                <a:tc>
                  <a:txBody>
                    <a:bodyPr/>
                    <a:lstStyle/>
                    <a:p>
                      <a:r>
                        <a:rPr lang="en-US"/>
                        <a:t>0.86</a:t>
                      </a:r>
                    </a:p>
                  </a:txBody>
                  <a:tcPr/>
                </a:tc>
                <a:tc>
                  <a:txBody>
                    <a:bodyPr/>
                    <a:lstStyle/>
                    <a:p>
                      <a:r>
                        <a:rPr lang="en-US"/>
                        <a:t>1910725</a:t>
                      </a:r>
                    </a:p>
                  </a:txBody>
                  <a:tcPr/>
                </a:tc>
                <a:tc>
                  <a:txBody>
                    <a:bodyPr/>
                    <a:lstStyle/>
                    <a:p>
                      <a:r>
                        <a:rPr lang="en-US"/>
                        <a:t>1382</a:t>
                      </a:r>
                    </a:p>
                  </a:txBody>
                  <a:tcPr/>
                </a:tc>
                <a:extLst>
                  <a:ext uri="{0D108BD9-81ED-4DB2-BD59-A6C34878D82A}">
                    <a16:rowId xmlns:a16="http://schemas.microsoft.com/office/drawing/2014/main" val="2380778730"/>
                  </a:ext>
                </a:extLst>
              </a:tr>
              <a:tr h="635233">
                <a:tc>
                  <a:txBody>
                    <a:bodyPr/>
                    <a:lstStyle/>
                    <a:p>
                      <a:r>
                        <a:rPr lang="en-US"/>
                        <a:t>KNN Regressor</a:t>
                      </a:r>
                    </a:p>
                  </a:txBody>
                  <a:tcPr/>
                </a:tc>
                <a:tc>
                  <a:txBody>
                    <a:bodyPr/>
                    <a:lstStyle/>
                    <a:p>
                      <a:r>
                        <a:rPr lang="en-US"/>
                        <a:t>0.99</a:t>
                      </a:r>
                    </a:p>
                  </a:txBody>
                  <a:tcPr/>
                </a:tc>
                <a:tc>
                  <a:txBody>
                    <a:bodyPr/>
                    <a:lstStyle/>
                    <a:p>
                      <a:r>
                        <a:rPr lang="en-US"/>
                        <a:t>0.99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0.947771</a:t>
                      </a:r>
                    </a:p>
                    <a:p>
                      <a:endParaRPr lang="en-US"/>
                    </a:p>
                  </a:txBody>
                  <a:tcPr/>
                </a:tc>
                <a:tc>
                  <a:txBody>
                    <a:bodyPr/>
                    <a:lstStyle/>
                    <a:p>
                      <a:r>
                        <a:rPr lang="en-US"/>
                        <a:t>0.973535</a:t>
                      </a:r>
                    </a:p>
                  </a:txBody>
                  <a:tcPr/>
                </a:tc>
                <a:extLst>
                  <a:ext uri="{0D108BD9-81ED-4DB2-BD59-A6C34878D82A}">
                    <a16:rowId xmlns:a16="http://schemas.microsoft.com/office/drawing/2014/main" val="3995516191"/>
                  </a:ext>
                </a:extLst>
              </a:tr>
            </a:tbl>
          </a:graphicData>
        </a:graphic>
      </p:graphicFrame>
    </p:spTree>
    <p:extLst>
      <p:ext uri="{BB962C8B-B14F-4D97-AF65-F5344CB8AC3E}">
        <p14:creationId xmlns:p14="http://schemas.microsoft.com/office/powerpoint/2010/main" val="1137524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C988E-A140-BD34-30C6-2E7BB4E25C44}"/>
              </a:ext>
            </a:extLst>
          </p:cNvPr>
          <p:cNvSpPr>
            <a:spLocks noGrp="1"/>
          </p:cNvSpPr>
          <p:nvPr>
            <p:ph type="title"/>
          </p:nvPr>
        </p:nvSpPr>
        <p:spPr/>
        <p:txBody>
          <a:bodyPr/>
          <a:lstStyle/>
          <a:p>
            <a:pPr algn="ctr"/>
            <a:r>
              <a:rPr lang="en-US"/>
              <a:t>Limitations and Challenges</a:t>
            </a:r>
          </a:p>
        </p:txBody>
      </p:sp>
      <p:sp>
        <p:nvSpPr>
          <p:cNvPr id="3" name="Content Placeholder 2">
            <a:extLst>
              <a:ext uri="{FF2B5EF4-FFF2-40B4-BE49-F238E27FC236}">
                <a16:creationId xmlns:a16="http://schemas.microsoft.com/office/drawing/2014/main" id="{0D02F496-0A3A-8DD6-C116-F89E060E1AF3}"/>
              </a:ext>
            </a:extLst>
          </p:cNvPr>
          <p:cNvSpPr>
            <a:spLocks noGrp="1"/>
          </p:cNvSpPr>
          <p:nvPr>
            <p:ph idx="1"/>
          </p:nvPr>
        </p:nvSpPr>
        <p:spPr>
          <a:xfrm>
            <a:off x="818168" y="1670901"/>
            <a:ext cx="10927630" cy="4501299"/>
          </a:xfrm>
        </p:spPr>
        <p:txBody>
          <a:bodyPr vert="horz" lIns="91440" tIns="45720" rIns="91440" bIns="45720" rtlCol="0" anchor="t">
            <a:normAutofit fontScale="85000" lnSpcReduction="20000"/>
          </a:bodyPr>
          <a:lstStyle/>
          <a:p>
            <a:pPr marL="0" indent="0">
              <a:buNone/>
            </a:pPr>
            <a:r>
              <a:rPr lang="en-US" sz="2000" b="1"/>
              <a:t>K Nearest Neighbors Regressor</a:t>
            </a:r>
          </a:p>
          <a:p>
            <a:r>
              <a:rPr lang="en-US"/>
              <a:t>The K Nearest Neighbors regressor is sensitive to the outliers and the noisy data.</a:t>
            </a:r>
          </a:p>
          <a:p>
            <a:r>
              <a:rPr lang="en-US"/>
              <a:t>The K Nearest Neighbors regressor doesn’t work well with the data of very high dimensions.</a:t>
            </a:r>
          </a:p>
          <a:p>
            <a:pPr marL="0" indent="0">
              <a:buNone/>
            </a:pPr>
            <a:r>
              <a:rPr lang="en-US" sz="2000" b="1"/>
              <a:t>Linear Regressor</a:t>
            </a:r>
          </a:p>
          <a:p>
            <a:r>
              <a:rPr lang="en-US" sz="2000"/>
              <a:t>The linear regression model may not work well if the assumption of the linear relationship between the dependent and independent variables is not satisfied.</a:t>
            </a:r>
          </a:p>
          <a:p>
            <a:r>
              <a:rPr lang="en-US" sz="2000"/>
              <a:t>The Linear regressor model is prone to the problems of Overfitting and Underfitting.</a:t>
            </a:r>
            <a:endParaRPr lang="en-US" sz="2000" b="1"/>
          </a:p>
          <a:p>
            <a:pPr marL="0" indent="0">
              <a:buNone/>
            </a:pPr>
            <a:r>
              <a:rPr lang="en-US" sz="2000" b="1"/>
              <a:t>K Means Clustering</a:t>
            </a:r>
          </a:p>
          <a:p>
            <a:r>
              <a:rPr lang="en-US"/>
              <a:t>Based on the distance metric chosen the K Means clustering produces different results.</a:t>
            </a:r>
          </a:p>
          <a:p>
            <a:r>
              <a:rPr lang="en-US"/>
              <a:t>When handling the outliers K means assigns the data to nearest centers where the outliers has a very great impact on the centroids.</a:t>
            </a:r>
          </a:p>
          <a:p>
            <a:pPr marL="0" indent="0">
              <a:buNone/>
            </a:pPr>
            <a:r>
              <a:rPr lang="en-US" sz="2000" b="1"/>
              <a:t>Fuzzy C Means Clustering</a:t>
            </a:r>
          </a:p>
          <a:p>
            <a:r>
              <a:rPr lang="en-US"/>
              <a:t>Sensitivity to initial parameters</a:t>
            </a:r>
          </a:p>
          <a:p>
            <a:r>
              <a:rPr lang="en-US"/>
              <a:t>A distance-based similarity measure between any two samples converges to a constant value as the number of dimensions rises.</a:t>
            </a:r>
          </a:p>
        </p:txBody>
      </p:sp>
    </p:spTree>
    <p:extLst>
      <p:ext uri="{BB962C8B-B14F-4D97-AF65-F5344CB8AC3E}">
        <p14:creationId xmlns:p14="http://schemas.microsoft.com/office/powerpoint/2010/main" val="615331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6F5C5-9BA2-6946-0733-39D6D0282645}"/>
              </a:ext>
            </a:extLst>
          </p:cNvPr>
          <p:cNvSpPr>
            <a:spLocks noGrp="1"/>
          </p:cNvSpPr>
          <p:nvPr>
            <p:ph type="title"/>
          </p:nvPr>
        </p:nvSpPr>
        <p:spPr/>
        <p:txBody>
          <a:bodyPr/>
          <a:lstStyle/>
          <a:p>
            <a:pPr algn="ctr"/>
            <a:r>
              <a:rPr lang="en-US"/>
              <a:t>Conclusion</a:t>
            </a:r>
          </a:p>
        </p:txBody>
      </p:sp>
      <p:sp>
        <p:nvSpPr>
          <p:cNvPr id="3" name="Content Placeholder 2">
            <a:extLst>
              <a:ext uri="{FF2B5EF4-FFF2-40B4-BE49-F238E27FC236}">
                <a16:creationId xmlns:a16="http://schemas.microsoft.com/office/drawing/2014/main" id="{0CCA9B06-35A4-491E-B82D-3055C13D8150}"/>
              </a:ext>
            </a:extLst>
          </p:cNvPr>
          <p:cNvSpPr>
            <a:spLocks noGrp="1"/>
          </p:cNvSpPr>
          <p:nvPr>
            <p:ph idx="1"/>
          </p:nvPr>
        </p:nvSpPr>
        <p:spPr/>
        <p:txBody>
          <a:bodyPr vert="horz" lIns="91440" tIns="45720" rIns="91440" bIns="45720" rtlCol="0" anchor="t">
            <a:normAutofit/>
          </a:bodyPr>
          <a:lstStyle/>
          <a:p>
            <a:r>
              <a:rPr lang="en-US"/>
              <a:t>Based on the results comparison it can be seen that the K means Clustering performed best on the basis of the Silhouette Score and the Davies Bouldin Index</a:t>
            </a:r>
          </a:p>
          <a:p>
            <a:r>
              <a:rPr lang="en-US"/>
              <a:t>Based on the results comparison of the supervised algorithms it can be seen that the K Nearest Neighbors Regressor performed well and has given best results.</a:t>
            </a:r>
          </a:p>
        </p:txBody>
      </p:sp>
    </p:spTree>
    <p:extLst>
      <p:ext uri="{BB962C8B-B14F-4D97-AF65-F5344CB8AC3E}">
        <p14:creationId xmlns:p14="http://schemas.microsoft.com/office/powerpoint/2010/main" val="342214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9E01B2-CAD5-0C2B-756E-3137D7BA3EED}"/>
              </a:ext>
            </a:extLst>
          </p:cNvPr>
          <p:cNvSpPr txBox="1"/>
          <p:nvPr/>
        </p:nvSpPr>
        <p:spPr>
          <a:xfrm>
            <a:off x="1837922" y="1663521"/>
            <a:ext cx="817271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Demo Video Recording Link :</a:t>
            </a:r>
          </a:p>
          <a:p>
            <a:endParaRPr lang="en-US"/>
          </a:p>
          <a:p>
            <a:r>
              <a:rPr lang="en-US">
                <a:hlinkClick r:id="rId2"/>
              </a:rPr>
              <a:t>Video_Link</a:t>
            </a:r>
          </a:p>
        </p:txBody>
      </p:sp>
    </p:spTree>
    <p:extLst>
      <p:ext uri="{BB962C8B-B14F-4D97-AF65-F5344CB8AC3E}">
        <p14:creationId xmlns:p14="http://schemas.microsoft.com/office/powerpoint/2010/main" val="2065837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A56F5C5-9BA2-6946-0733-39D6D0282645}"/>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400" kern="1200">
                <a:solidFill>
                  <a:schemeClr val="accent1"/>
                </a:solidFill>
                <a:latin typeface="+mj-lt"/>
                <a:ea typeface="+mj-ea"/>
                <a:cs typeface="+mj-cs"/>
              </a:rPr>
              <a:t>Thank you</a:t>
            </a:r>
          </a:p>
        </p:txBody>
      </p:sp>
      <p:sp>
        <p:nvSpPr>
          <p:cNvPr id="21" name="Isosceles Triangle 20">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6" name="Graphic 5" descr="Handshake">
            <a:extLst>
              <a:ext uri="{FF2B5EF4-FFF2-40B4-BE49-F238E27FC236}">
                <a16:creationId xmlns:a16="http://schemas.microsoft.com/office/drawing/2014/main" id="{C0522B50-85E3-0434-B24E-D4E4CE363A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3703732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7CC23-7AC3-7C7C-8AE8-A1E6C02AF748}"/>
              </a:ext>
            </a:extLst>
          </p:cNvPr>
          <p:cNvSpPr>
            <a:spLocks noGrp="1"/>
          </p:cNvSpPr>
          <p:nvPr>
            <p:ph type="title"/>
          </p:nvPr>
        </p:nvSpPr>
        <p:spPr/>
        <p:txBody>
          <a:bodyPr/>
          <a:lstStyle/>
          <a:p>
            <a:pPr algn="ctr"/>
            <a:r>
              <a:rPr lang="en-US"/>
              <a:t>Introduction</a:t>
            </a:r>
          </a:p>
        </p:txBody>
      </p:sp>
      <p:sp>
        <p:nvSpPr>
          <p:cNvPr id="3" name="Content Placeholder 2">
            <a:extLst>
              <a:ext uri="{FF2B5EF4-FFF2-40B4-BE49-F238E27FC236}">
                <a16:creationId xmlns:a16="http://schemas.microsoft.com/office/drawing/2014/main" id="{2F276D0C-D197-078E-2098-319FCF6AEC54}"/>
              </a:ext>
            </a:extLst>
          </p:cNvPr>
          <p:cNvSpPr>
            <a:spLocks noGrp="1"/>
          </p:cNvSpPr>
          <p:nvPr>
            <p:ph idx="1"/>
          </p:nvPr>
        </p:nvSpPr>
        <p:spPr/>
        <p:txBody>
          <a:bodyPr/>
          <a:lstStyle/>
          <a:p>
            <a:pPr algn="just"/>
            <a:r>
              <a:rPr lang="en-US">
                <a:latin typeface="Times New Roman" panose="02020603050405020304" pitchFamily="18" charset="0"/>
                <a:cs typeface="Times New Roman" panose="02020603050405020304" pitchFamily="18" charset="0"/>
              </a:rPr>
              <a:t>The project  aims to predict the price of the diamond by using supervised machine learning algorithms like Linear Regression Algorithm and K-Nearest neighbor Algorithm.</a:t>
            </a:r>
          </a:p>
          <a:p>
            <a:pPr algn="just"/>
            <a:r>
              <a:rPr lang="en-US">
                <a:latin typeface="Times New Roman" panose="02020603050405020304" pitchFamily="18" charset="0"/>
                <a:cs typeface="Times New Roman" panose="02020603050405020304" pitchFamily="18" charset="0"/>
              </a:rPr>
              <a:t>It also focuses on analyzing the clusters present in the data set by using K Means and Fuzzy C Means algorithms</a:t>
            </a:r>
            <a:r>
              <a:rPr lang="en-US"/>
              <a:t>.</a:t>
            </a:r>
          </a:p>
          <a:p>
            <a:pPr algn="just"/>
            <a:r>
              <a:rPr lang="en-US">
                <a:latin typeface="Times New Roman" panose="02020603050405020304" pitchFamily="18" charset="0"/>
                <a:cs typeface="Times New Roman" panose="02020603050405020304" pitchFamily="18" charset="0"/>
              </a:rPr>
              <a:t>Compare the performance metrics of the supervised algorithms and unsupervised algorithms.</a:t>
            </a:r>
          </a:p>
        </p:txBody>
      </p:sp>
    </p:spTree>
    <p:extLst>
      <p:ext uri="{BB962C8B-B14F-4D97-AF65-F5344CB8AC3E}">
        <p14:creationId xmlns:p14="http://schemas.microsoft.com/office/powerpoint/2010/main" val="3597959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22C43-369D-BFBE-9E22-3FD5A89D437D}"/>
              </a:ext>
            </a:extLst>
          </p:cNvPr>
          <p:cNvSpPr>
            <a:spLocks noGrp="1"/>
          </p:cNvSpPr>
          <p:nvPr>
            <p:ph type="title"/>
          </p:nvPr>
        </p:nvSpPr>
        <p:spPr/>
        <p:txBody>
          <a:bodyPr/>
          <a:lstStyle/>
          <a:p>
            <a:pPr algn="ctr"/>
            <a:r>
              <a:rPr lang="en-US"/>
              <a:t>Dataset Information</a:t>
            </a:r>
          </a:p>
        </p:txBody>
      </p:sp>
      <p:sp>
        <p:nvSpPr>
          <p:cNvPr id="3" name="Content Placeholder 2">
            <a:extLst>
              <a:ext uri="{FF2B5EF4-FFF2-40B4-BE49-F238E27FC236}">
                <a16:creationId xmlns:a16="http://schemas.microsoft.com/office/drawing/2014/main" id="{DCFB170E-32C9-3B9C-EDE1-18975B2BF118}"/>
              </a:ext>
            </a:extLst>
          </p:cNvPr>
          <p:cNvSpPr>
            <a:spLocks noGrp="1"/>
          </p:cNvSpPr>
          <p:nvPr>
            <p:ph idx="1"/>
          </p:nvPr>
        </p:nvSpPr>
        <p:spPr/>
        <p:txBody>
          <a:bodyPr/>
          <a:lstStyle/>
          <a:p>
            <a:r>
              <a:rPr lang="en-US"/>
              <a:t>The dataset used in the project can be downloaded from the Kaggle. </a:t>
            </a:r>
          </a:p>
          <a:p>
            <a:r>
              <a:rPr lang="en-US" b="1">
                <a:latin typeface="Times New Roman" panose="02020603050405020304" pitchFamily="18" charset="0"/>
                <a:cs typeface="Times New Roman" panose="02020603050405020304" pitchFamily="18" charset="0"/>
              </a:rPr>
              <a:t>Link to the dataset: </a:t>
            </a:r>
          </a:p>
          <a:p>
            <a:pPr marL="0" indent="0">
              <a:buNone/>
            </a:pPr>
            <a:r>
              <a:rPr lang="en-US" b="1">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hlinkClick r:id="rId2"/>
              </a:rPr>
              <a:t>https://www.kaggle.com/datasets/nancyalaswad90/diamonds-prices</a:t>
            </a:r>
            <a:endParaRPr lang="en-US"/>
          </a:p>
          <a:p>
            <a:pPr algn="just" rtl="0" fontAlgn="base"/>
            <a:r>
              <a:rPr lang="en-US" sz="1800" b="0" i="0" u="none" strike="noStrike">
                <a:solidFill>
                  <a:srgbClr val="000000"/>
                </a:solidFill>
                <a:effectLst/>
                <a:latin typeface="Calibri" panose="020F0502020204030204" pitchFamily="34" charset="0"/>
              </a:rPr>
              <a:t>The features of the diamond dataset : </a:t>
            </a:r>
            <a:r>
              <a:rPr lang="en-US" sz="1800" b="0" i="0">
                <a:solidFill>
                  <a:srgbClr val="000000"/>
                </a:solidFill>
                <a:effectLst/>
                <a:latin typeface="Calibri" panose="020F0502020204030204" pitchFamily="34" charset="0"/>
              </a:rPr>
              <a:t>​</a:t>
            </a:r>
            <a:r>
              <a:rPr lang="en-US" sz="1800" b="0" i="0" u="none" strike="noStrike">
                <a:solidFill>
                  <a:srgbClr val="000000"/>
                </a:solidFill>
                <a:effectLst/>
                <a:latin typeface="Calibri" panose="020F0502020204030204" pitchFamily="34" charset="0"/>
              </a:rPr>
              <a:t>Carat, Cut, price, depth, color, clarity, table, x, y , z </a:t>
            </a:r>
            <a:r>
              <a:rPr lang="en-US" sz="1800" b="0" i="0">
                <a:solidFill>
                  <a:srgbClr val="000000"/>
                </a:solidFill>
                <a:effectLst/>
                <a:latin typeface="Calibri" panose="020F0502020204030204" pitchFamily="34" charset="0"/>
              </a:rPr>
              <a:t>​</a:t>
            </a:r>
          </a:p>
          <a:p>
            <a:pPr algn="just" rtl="0" fontAlgn="base"/>
            <a:endParaRPr lang="en-US" b="0" i="0">
              <a:solidFill>
                <a:srgbClr val="000000"/>
              </a:solidFill>
              <a:effectLst/>
              <a:latin typeface="Segoe UI" panose="020B0502040204020203" pitchFamily="34" charset="0"/>
            </a:endParaRPr>
          </a:p>
          <a:p>
            <a:endParaRPr lang="en-US"/>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0617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210EB-A2D9-9BA9-CFC3-6CE9122BB62A}"/>
              </a:ext>
            </a:extLst>
          </p:cNvPr>
          <p:cNvSpPr>
            <a:spLocks noGrp="1"/>
          </p:cNvSpPr>
          <p:nvPr>
            <p:ph type="title"/>
          </p:nvPr>
        </p:nvSpPr>
        <p:spPr/>
        <p:txBody>
          <a:bodyPr/>
          <a:lstStyle/>
          <a:p>
            <a:pPr algn="ctr"/>
            <a:r>
              <a:rPr lang="en-US"/>
              <a:t>EDA</a:t>
            </a:r>
          </a:p>
        </p:txBody>
      </p:sp>
      <p:sp>
        <p:nvSpPr>
          <p:cNvPr id="3" name="Content Placeholder 2">
            <a:extLst>
              <a:ext uri="{FF2B5EF4-FFF2-40B4-BE49-F238E27FC236}">
                <a16:creationId xmlns:a16="http://schemas.microsoft.com/office/drawing/2014/main" id="{2C6EE014-E6F7-BE1D-30CF-86FAB2CCF744}"/>
              </a:ext>
            </a:extLst>
          </p:cNvPr>
          <p:cNvSpPr>
            <a:spLocks noGrp="1"/>
          </p:cNvSpPr>
          <p:nvPr>
            <p:ph idx="1"/>
          </p:nvPr>
        </p:nvSpPr>
        <p:spPr/>
        <p:txBody>
          <a:bodyPr>
            <a:normAutofit fontScale="92500"/>
          </a:bodyPr>
          <a:lstStyle/>
          <a:p>
            <a:pPr fontAlgn="base"/>
            <a:r>
              <a:rPr lang="en-US"/>
              <a:t>The dataset has 10 features with 53k Samples of the diamond data out of which 3 are object type, 1 is int type and 6 are float datatypes.​</a:t>
            </a:r>
          </a:p>
          <a:p>
            <a:pPr fontAlgn="base"/>
            <a:r>
              <a:rPr lang="en-US"/>
              <a:t>From the Exploratory Data Analysis it was found that there is no null or missing values in the diamond dataset so the dataset is clean.</a:t>
            </a:r>
          </a:p>
          <a:p>
            <a:pPr fontAlgn="base"/>
            <a:r>
              <a:rPr lang="en-US"/>
              <a:t>There are no </a:t>
            </a:r>
            <a:r>
              <a:rPr lang="en-US" err="1"/>
              <a:t>NaN</a:t>
            </a:r>
            <a:r>
              <a:rPr lang="en-US"/>
              <a:t> values as well in the data.</a:t>
            </a:r>
          </a:p>
          <a:p>
            <a:r>
              <a:rPr lang="en-US"/>
              <a:t> Based on the heatmap visualization it was found that the features price, carat and x, carat and x, y are very strongly correlated pairwise and has positive correlation.</a:t>
            </a:r>
          </a:p>
          <a:p>
            <a:r>
              <a:rPr lang="en-US"/>
              <a:t>The diamonds with carat value less than 0.5 are highest in number.</a:t>
            </a:r>
          </a:p>
          <a:p>
            <a:r>
              <a:rPr lang="en-US"/>
              <a:t>The diamonds with depth value around 65 are the highest number of diamonds.</a:t>
            </a:r>
          </a:p>
          <a:p>
            <a:r>
              <a:rPr lang="en-US"/>
              <a:t>The lowest priced diamonds are the most number of diamonds available in the dataset.</a:t>
            </a:r>
          </a:p>
          <a:p>
            <a:endParaRPr lang="en-US"/>
          </a:p>
          <a:p>
            <a:endParaRPr lang="en-US"/>
          </a:p>
        </p:txBody>
      </p:sp>
    </p:spTree>
    <p:extLst>
      <p:ext uri="{BB962C8B-B14F-4D97-AF65-F5344CB8AC3E}">
        <p14:creationId xmlns:p14="http://schemas.microsoft.com/office/powerpoint/2010/main" val="3554041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890B9F4-8CAF-4ED2-8F3E-A923F238F62B}"/>
              </a:ext>
            </a:extLst>
          </p:cNvPr>
          <p:cNvSpPr txBox="1">
            <a:spLocks/>
          </p:cNvSpPr>
          <p:nvPr/>
        </p:nvSpPr>
        <p:spPr>
          <a:xfrm>
            <a:off x="1430910" y="1444658"/>
            <a:ext cx="9560743" cy="4956142"/>
          </a:xfrm>
          <a:prstGeom prst="rect">
            <a:avLst/>
          </a:prstGeom>
        </p:spPr>
        <p:txBody>
          <a:bodyPr>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The lowest priced diamonds are the most number of diamonds available in the dataset.</a:t>
            </a:r>
          </a:p>
          <a:p>
            <a:r>
              <a:rPr lang="en-US"/>
              <a:t>The diamonds with the </a:t>
            </a:r>
            <a:r>
              <a:rPr lang="en-US" err="1"/>
              <a:t>b’Ideal</a:t>
            </a:r>
            <a:r>
              <a:rPr lang="en-US"/>
              <a:t> cut are the most number of the diamonds in the dataset.</a:t>
            </a:r>
          </a:p>
          <a:p>
            <a:r>
              <a:rPr lang="en-US"/>
              <a:t>The diamonds with </a:t>
            </a:r>
            <a:r>
              <a:rPr lang="en-US" err="1"/>
              <a:t>b’G</a:t>
            </a:r>
            <a:r>
              <a:rPr lang="en-US"/>
              <a:t>’ are the highest number of diamonds in the dataset.</a:t>
            </a:r>
          </a:p>
          <a:p>
            <a:r>
              <a:rPr lang="en-US"/>
              <a:t>b’Sl1’ are the most diamonds with the clarity.</a:t>
            </a:r>
          </a:p>
          <a:p>
            <a:r>
              <a:rPr lang="en-US"/>
              <a:t>From the box plot visualization of cut versus price it can be seen that price can be used as a target variable or a feature because there are different number of diamonds for different cuts and the diamonds with the </a:t>
            </a:r>
            <a:r>
              <a:rPr lang="en-US" err="1"/>
              <a:t>b’Premium</a:t>
            </a:r>
            <a:r>
              <a:rPr lang="en-US"/>
              <a:t> cut are the highest priced diamonds as well as they are most in number.</a:t>
            </a:r>
          </a:p>
          <a:p>
            <a:endParaRPr lang="en-US"/>
          </a:p>
          <a:p>
            <a:endParaRPr lang="en-US"/>
          </a:p>
        </p:txBody>
      </p:sp>
    </p:spTree>
    <p:extLst>
      <p:ext uri="{BB962C8B-B14F-4D97-AF65-F5344CB8AC3E}">
        <p14:creationId xmlns:p14="http://schemas.microsoft.com/office/powerpoint/2010/main" val="3981284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FAA90-6CD6-03C9-44EE-2C3C4D892486}"/>
              </a:ext>
            </a:extLst>
          </p:cNvPr>
          <p:cNvSpPr>
            <a:spLocks noGrp="1"/>
          </p:cNvSpPr>
          <p:nvPr>
            <p:ph type="title"/>
          </p:nvPr>
        </p:nvSpPr>
        <p:spPr/>
        <p:txBody>
          <a:bodyPr/>
          <a:lstStyle/>
          <a:p>
            <a:pPr algn="ctr"/>
            <a:r>
              <a:rPr lang="en-US"/>
              <a:t>Algorithms</a:t>
            </a:r>
          </a:p>
        </p:txBody>
      </p:sp>
      <p:sp>
        <p:nvSpPr>
          <p:cNvPr id="3" name="Content Placeholder 2">
            <a:extLst>
              <a:ext uri="{FF2B5EF4-FFF2-40B4-BE49-F238E27FC236}">
                <a16:creationId xmlns:a16="http://schemas.microsoft.com/office/drawing/2014/main" id="{1AD2E2EF-6D3E-31FD-A2D2-3F48AE4DF2DD}"/>
              </a:ext>
            </a:extLst>
          </p:cNvPr>
          <p:cNvSpPr>
            <a:spLocks noGrp="1"/>
          </p:cNvSpPr>
          <p:nvPr>
            <p:ph idx="1"/>
          </p:nvPr>
        </p:nvSpPr>
        <p:spPr/>
        <p:txBody>
          <a:bodyPr/>
          <a:lstStyle/>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KNN</a:t>
            </a:r>
          </a:p>
          <a:p>
            <a:r>
              <a:rPr lang="en-US" b="1">
                <a:latin typeface="Times New Roman" panose="02020603050405020304" pitchFamily="18" charset="0"/>
                <a:cs typeface="Times New Roman" panose="02020603050405020304" pitchFamily="18" charset="0"/>
              </a:rPr>
              <a:t>Linear Regression</a:t>
            </a:r>
          </a:p>
          <a:p>
            <a:r>
              <a:rPr lang="en-US" b="1">
                <a:latin typeface="Times New Roman" panose="02020603050405020304" pitchFamily="18" charset="0"/>
                <a:cs typeface="Times New Roman" panose="02020603050405020304" pitchFamily="18" charset="0"/>
              </a:rPr>
              <a:t>K Means</a:t>
            </a:r>
          </a:p>
          <a:p>
            <a:r>
              <a:rPr lang="en-US" b="1">
                <a:latin typeface="Times New Roman" panose="02020603050405020304" pitchFamily="18" charset="0"/>
                <a:cs typeface="Times New Roman" panose="02020603050405020304" pitchFamily="18" charset="0"/>
              </a:rPr>
              <a:t>Fuzzy C Means</a:t>
            </a:r>
          </a:p>
          <a:p>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2302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6BEE1-054E-5166-13EE-C1F1C2FCED95}"/>
              </a:ext>
            </a:extLst>
          </p:cNvPr>
          <p:cNvSpPr>
            <a:spLocks noGrp="1"/>
          </p:cNvSpPr>
          <p:nvPr>
            <p:ph type="title"/>
          </p:nvPr>
        </p:nvSpPr>
        <p:spPr/>
        <p:txBody>
          <a:bodyPr/>
          <a:lstStyle/>
          <a:p>
            <a:pPr algn="ctr"/>
            <a:r>
              <a:rPr lang="en-US"/>
              <a:t>K-Nearest Neighbors Regressor</a:t>
            </a:r>
          </a:p>
        </p:txBody>
      </p:sp>
      <p:sp>
        <p:nvSpPr>
          <p:cNvPr id="3" name="Content Placeholder 2">
            <a:extLst>
              <a:ext uri="{FF2B5EF4-FFF2-40B4-BE49-F238E27FC236}">
                <a16:creationId xmlns:a16="http://schemas.microsoft.com/office/drawing/2014/main" id="{A7C4BADA-EA52-E0EF-6372-06B937D80333}"/>
              </a:ext>
            </a:extLst>
          </p:cNvPr>
          <p:cNvSpPr>
            <a:spLocks noGrp="1"/>
          </p:cNvSpPr>
          <p:nvPr>
            <p:ph idx="1"/>
          </p:nvPr>
        </p:nvSpPr>
        <p:spPr/>
        <p:txBody>
          <a:bodyPr>
            <a:normAutofit lnSpcReduction="10000"/>
          </a:bodyPr>
          <a:lstStyle/>
          <a:p>
            <a:r>
              <a:rPr lang="en-US"/>
              <a:t>The input features are</a:t>
            </a:r>
            <a:r>
              <a:rPr lang="en-US">
                <a:solidFill>
                  <a:srgbClr val="000000"/>
                </a:solidFill>
                <a:latin typeface="Calibri" panose="020F0502020204030204" pitchFamily="34" charset="0"/>
              </a:rPr>
              <a:t> </a:t>
            </a:r>
            <a:r>
              <a:rPr lang="en-US">
                <a:solidFill>
                  <a:srgbClr val="000000"/>
                </a:solidFill>
                <a:latin typeface="+mj-lt"/>
              </a:rPr>
              <a:t>Carat, Cut, depth, color, clarity, table, x, y ,</a:t>
            </a:r>
            <a:r>
              <a:rPr lang="en-US">
                <a:latin typeface="+mj-lt"/>
              </a:rPr>
              <a:t> z with price as the target feature or the output feature.</a:t>
            </a:r>
          </a:p>
          <a:p>
            <a:r>
              <a:rPr lang="en-US">
                <a:latin typeface="+mj-lt"/>
              </a:rPr>
              <a:t>The data is split in to 80% training set and the 20% test set ratio.</a:t>
            </a:r>
          </a:p>
          <a:p>
            <a:r>
              <a:rPr lang="en-US">
                <a:latin typeface="+mj-lt"/>
              </a:rPr>
              <a:t>After training the model with the trainset and the testing the model with test set using the different number of the nearest neighbors using the best number of neighbors is found to be 4 by using the root mean squared error as a measure of validation for the model.</a:t>
            </a:r>
          </a:p>
          <a:p>
            <a:r>
              <a:rPr lang="en-US">
                <a:latin typeface="+mj-lt"/>
              </a:rPr>
              <a:t>The model when has given 4 as the number of the nearest neighbors has the lowest mean squared error and lowest root mean square error.</a:t>
            </a:r>
          </a:p>
          <a:p>
            <a:r>
              <a:rPr lang="en-US">
                <a:latin typeface="+mj-lt"/>
              </a:rPr>
              <a:t>The model has an accuracy of 99.99% which is calculated by using the r2 score as the evaluation metric.</a:t>
            </a:r>
          </a:p>
          <a:p>
            <a:endParaRPr lang="en-US">
              <a:latin typeface="+mj-lt"/>
            </a:endParaRPr>
          </a:p>
          <a:p>
            <a:endParaRPr lang="en-US">
              <a:latin typeface="+mj-lt"/>
            </a:endParaRPr>
          </a:p>
        </p:txBody>
      </p:sp>
    </p:spTree>
    <p:extLst>
      <p:ext uri="{BB962C8B-B14F-4D97-AF65-F5344CB8AC3E}">
        <p14:creationId xmlns:p14="http://schemas.microsoft.com/office/powerpoint/2010/main" val="374224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A3255-8FE6-E8D4-0633-EC814B2E5A73}"/>
              </a:ext>
            </a:extLst>
          </p:cNvPr>
          <p:cNvSpPr>
            <a:spLocks noGrp="1"/>
          </p:cNvSpPr>
          <p:nvPr>
            <p:ph type="title"/>
          </p:nvPr>
        </p:nvSpPr>
        <p:spPr/>
        <p:txBody>
          <a:bodyPr/>
          <a:lstStyle/>
          <a:p>
            <a:r>
              <a:rPr lang="en-US"/>
              <a:t>Linear Regression Algorithm</a:t>
            </a:r>
          </a:p>
        </p:txBody>
      </p:sp>
      <p:sp>
        <p:nvSpPr>
          <p:cNvPr id="3" name="Content Placeholder 2">
            <a:extLst>
              <a:ext uri="{FF2B5EF4-FFF2-40B4-BE49-F238E27FC236}">
                <a16:creationId xmlns:a16="http://schemas.microsoft.com/office/drawing/2014/main" id="{CBBAFBCF-2BD7-4781-02FE-AE404BEA8073}"/>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Downloaded the data from Kaggle in csv format and loaded it to the pandas data frame.</a:t>
            </a:r>
          </a:p>
          <a:p>
            <a:r>
              <a:rPr lang="en-US">
                <a:latin typeface="Times New Roman" panose="02020603050405020304" pitchFamily="18" charset="0"/>
                <a:cs typeface="Times New Roman" panose="02020603050405020304" pitchFamily="18" charset="0"/>
              </a:rPr>
              <a:t>Split the data as 80% for the  training data and 20% for the testing using test train split method.</a:t>
            </a:r>
          </a:p>
          <a:p>
            <a:r>
              <a:rPr lang="en-US">
                <a:latin typeface="Times New Roman" panose="02020603050405020304" pitchFamily="18" charset="0"/>
                <a:cs typeface="Times New Roman" panose="02020603050405020304" pitchFamily="18" charset="0"/>
              </a:rPr>
              <a:t>Trained the model using the train data and obtained the coefficients of the parameters.</a:t>
            </a:r>
          </a:p>
          <a:p>
            <a:r>
              <a:rPr lang="en-US">
                <a:latin typeface="Times New Roman" panose="02020603050405020304" pitchFamily="18" charset="0"/>
                <a:cs typeface="Times New Roman" panose="02020603050405020304" pitchFamily="18" charset="0"/>
              </a:rPr>
              <a:t>Predicted the price of the diamond for the test data.</a:t>
            </a:r>
          </a:p>
          <a:p>
            <a:r>
              <a:rPr lang="en-US">
                <a:latin typeface="Times New Roman" panose="02020603050405020304" pitchFamily="18" charset="0"/>
                <a:cs typeface="Times New Roman" panose="02020603050405020304" pitchFamily="18" charset="0"/>
              </a:rPr>
              <a:t>Calculated the performance metrics like model score and R2 score of the model.</a:t>
            </a:r>
          </a:p>
        </p:txBody>
      </p:sp>
    </p:spTree>
    <p:extLst>
      <p:ext uri="{BB962C8B-B14F-4D97-AF65-F5344CB8AC3E}">
        <p14:creationId xmlns:p14="http://schemas.microsoft.com/office/powerpoint/2010/main" val="3312821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D7584-7DC4-BC3E-C76F-98C7586653B0}"/>
              </a:ext>
            </a:extLst>
          </p:cNvPr>
          <p:cNvSpPr>
            <a:spLocks noGrp="1"/>
          </p:cNvSpPr>
          <p:nvPr>
            <p:ph type="title"/>
          </p:nvPr>
        </p:nvSpPr>
        <p:spPr/>
        <p:txBody>
          <a:bodyPr/>
          <a:lstStyle/>
          <a:p>
            <a:pPr algn="ctr"/>
            <a:r>
              <a:rPr lang="en-US"/>
              <a:t>K Means Algorithm</a:t>
            </a:r>
          </a:p>
        </p:txBody>
      </p:sp>
      <p:sp>
        <p:nvSpPr>
          <p:cNvPr id="3" name="Content Placeholder 2">
            <a:extLst>
              <a:ext uri="{FF2B5EF4-FFF2-40B4-BE49-F238E27FC236}">
                <a16:creationId xmlns:a16="http://schemas.microsoft.com/office/drawing/2014/main" id="{60E7B3AC-4456-A7E9-451F-74EF8F056018}"/>
              </a:ext>
            </a:extLst>
          </p:cNvPr>
          <p:cNvSpPr>
            <a:spLocks noGrp="1"/>
          </p:cNvSpPr>
          <p:nvPr>
            <p:ph idx="1"/>
          </p:nvPr>
        </p:nvSpPr>
        <p:spPr/>
        <p:txBody>
          <a:bodyPr/>
          <a:lstStyle/>
          <a:p>
            <a:pPr fontAlgn="base"/>
            <a:r>
              <a:rPr lang="en-US"/>
              <a:t>Using the elbow method the K values from 2 to 10 is taken into consideration and the elbow point is found at 3. ​</a:t>
            </a:r>
          </a:p>
          <a:p>
            <a:pPr fontAlgn="base"/>
            <a:r>
              <a:rPr lang="en-US"/>
              <a:t>With K=3 and by using the k-means algorithm found the centroids and the labels of the data points.​</a:t>
            </a:r>
          </a:p>
          <a:p>
            <a:pPr fontAlgn="base"/>
            <a:r>
              <a:rPr lang="en-US"/>
              <a:t>Using PCA plotted the 4-feature dataset to visualize the clusters.​</a:t>
            </a:r>
          </a:p>
          <a:p>
            <a:pPr fontAlgn="base"/>
            <a:r>
              <a:rPr lang="en-US"/>
              <a:t>Calculated the silhouette score and </a:t>
            </a:r>
            <a:r>
              <a:rPr lang="en-US" err="1"/>
              <a:t>davies</a:t>
            </a:r>
            <a:r>
              <a:rPr lang="en-US"/>
              <a:t> </a:t>
            </a:r>
            <a:r>
              <a:rPr lang="en-US" err="1"/>
              <a:t>bouldin</a:t>
            </a:r>
            <a:r>
              <a:rPr lang="en-US"/>
              <a:t> score.</a:t>
            </a:r>
          </a:p>
          <a:p>
            <a:endParaRPr lang="en-US"/>
          </a:p>
        </p:txBody>
      </p:sp>
    </p:spTree>
    <p:extLst>
      <p:ext uri="{BB962C8B-B14F-4D97-AF65-F5344CB8AC3E}">
        <p14:creationId xmlns:p14="http://schemas.microsoft.com/office/powerpoint/2010/main" val="20388288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AE02ADC9068324A872234ECE4DBEB4A" ma:contentTypeVersion="2" ma:contentTypeDescription="Create a new document." ma:contentTypeScope="" ma:versionID="63899ab245c46fb9f463a8b995304888">
  <xsd:schema xmlns:xsd="http://www.w3.org/2001/XMLSchema" xmlns:xs="http://www.w3.org/2001/XMLSchema" xmlns:p="http://schemas.microsoft.com/office/2006/metadata/properties" xmlns:ns3="29e5ab35-4274-4e68-972e-28b527daa1f4" targetNamespace="http://schemas.microsoft.com/office/2006/metadata/properties" ma:root="true" ma:fieldsID="3a6cadb1227b780a28820b5afc12d532" ns3:_="">
    <xsd:import namespace="29e5ab35-4274-4e68-972e-28b527daa1f4"/>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e5ab35-4274-4e68-972e-28b527daa1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F0E3543-89ED-4F08-A9AB-514730D016CD}">
  <ds:schemaRefs>
    <ds:schemaRef ds:uri="29e5ab35-4274-4e68-972e-28b527daa1f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D6CA66E-D9AF-4C1B-BAAA-9BEF8685C9BD}">
  <ds:schemaRefs>
    <ds:schemaRef ds:uri="http://schemas.microsoft.com/sharepoint/v3/contenttype/forms"/>
  </ds:schemaRefs>
</ds:datastoreItem>
</file>

<file path=customXml/itemProps3.xml><?xml version="1.0" encoding="utf-8"?>
<ds:datastoreItem xmlns:ds="http://schemas.openxmlformats.org/officeDocument/2006/customXml" ds:itemID="{5A51F417-D712-4BE6-92A5-65FD6BEC660C}">
  <ds:schemaRefs>
    <ds:schemaRef ds:uri="29e5ab35-4274-4e68-972e-28b527daa1f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TM04033937[[fn=Vapor Trail]]</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Facet</vt:lpstr>
      <vt:lpstr>Diamond Price Prediction and clustering Analysis</vt:lpstr>
      <vt:lpstr>Introduction</vt:lpstr>
      <vt:lpstr>Dataset Information</vt:lpstr>
      <vt:lpstr>EDA</vt:lpstr>
      <vt:lpstr>PowerPoint Presentation</vt:lpstr>
      <vt:lpstr>Algorithms</vt:lpstr>
      <vt:lpstr>K-Nearest Neighbors Regressor</vt:lpstr>
      <vt:lpstr>Linear Regression Algorithm</vt:lpstr>
      <vt:lpstr>K Means Algorithm</vt:lpstr>
      <vt:lpstr>Fuzzy C Means Algorithm</vt:lpstr>
      <vt:lpstr>Results</vt:lpstr>
      <vt:lpstr>Limitations and Challenges</vt:lpstr>
      <vt:lpstr>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Diamond Price Prediction and clustering Analysis</dc:title>
  <dc:creator>Nunna, Sai Soumith</dc:creator>
  <cp:revision>1</cp:revision>
  <dcterms:created xsi:type="dcterms:W3CDTF">2023-04-23T00:16:40Z</dcterms:created>
  <dcterms:modified xsi:type="dcterms:W3CDTF">2023-04-24T02:44:13Z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0x010100BAE02ADC9068324A872234ECE4DBEB4A</vt:lpwstr>
  </property>
</Properties>
</file>