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703b781872_3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703b781872_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703b781872_0_1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703b78187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d2246819a6_2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d2246819a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ed75ccf_02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606f1c2d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d21a695b37_2_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d21a695b37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d21a695b37_2_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d21a695b37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d2246819a6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d2246819a6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d2246819a6_1_1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d2246819a6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703b781872_0_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703b7818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Clr>
                <a:srgbClr val="980000"/>
              </a:buClr>
              <a:buSzPts val="2100"/>
              <a:buAutoNum type="arabicPeriod"/>
            </a:pPr>
            <a:r>
              <a:rPr lang="en" sz="1900">
                <a:solidFill>
                  <a:srgbClr val="980000"/>
                </a:solidFill>
                <a:latin typeface="Hind"/>
                <a:ea typeface="Hind"/>
                <a:cs typeface="Hind"/>
                <a:sym typeface="Hind"/>
              </a:rPr>
              <a:t>On a single day a team will play 0 or 1 match</a:t>
            </a:r>
            <a:endParaRPr sz="1900">
              <a:solidFill>
                <a:srgbClr val="980000"/>
              </a:solidFill>
              <a:latin typeface="Hind"/>
              <a:ea typeface="Hind"/>
              <a:cs typeface="Hind"/>
              <a:sym typeface="Hind"/>
            </a:endParaRPr>
          </a:p>
          <a:p>
            <a:pPr marL="457200" lvl="0" indent="-374650" algn="l" rtl="0">
              <a:spcBef>
                <a:spcPts val="0"/>
              </a:spcBef>
              <a:spcAft>
                <a:spcPts val="0"/>
              </a:spcAft>
              <a:buClr>
                <a:srgbClr val="FF0000"/>
              </a:buClr>
              <a:buSzPts val="2300"/>
              <a:buFont typeface="Hind"/>
              <a:buAutoNum type="arabicPeriod"/>
            </a:pPr>
            <a:r>
              <a:rPr lang="en" sz="1700">
                <a:solidFill>
                  <a:srgbClr val="FF0000"/>
                </a:solidFill>
                <a:latin typeface="Hind"/>
                <a:ea typeface="Hind"/>
                <a:cs typeface="Hind"/>
                <a:sym typeface="Hind"/>
              </a:rPr>
              <a:t>Each team will play total 14 matches in phase 2</a:t>
            </a:r>
            <a:endParaRPr sz="1700">
              <a:solidFill>
                <a:srgbClr val="FF0000"/>
              </a:solidFill>
              <a:latin typeface="Hind"/>
              <a:ea typeface="Hind"/>
              <a:cs typeface="Hind"/>
              <a:sym typeface="Hind"/>
            </a:endParaRPr>
          </a:p>
          <a:p>
            <a:pPr marL="457200" lvl="0" indent="-349250" algn="l" rtl="0">
              <a:spcBef>
                <a:spcPts val="0"/>
              </a:spcBef>
              <a:spcAft>
                <a:spcPts val="0"/>
              </a:spcAft>
              <a:buClr>
                <a:srgbClr val="980000"/>
              </a:buClr>
              <a:buSzPts val="1900"/>
              <a:buFont typeface="Hind"/>
              <a:buAutoNum type="arabicPeriod"/>
            </a:pPr>
            <a:r>
              <a:rPr lang="en" sz="1900">
                <a:solidFill>
                  <a:srgbClr val="980000"/>
                </a:solidFill>
                <a:latin typeface="Hind"/>
                <a:ea typeface="Hind"/>
                <a:cs typeface="Hind"/>
                <a:sym typeface="Hind"/>
              </a:rPr>
              <a:t>14 matches will happen in each venue</a:t>
            </a:r>
            <a:endParaRPr sz="1900">
              <a:solidFill>
                <a:srgbClr val="980000"/>
              </a:solidFill>
              <a:latin typeface="Hind"/>
              <a:ea typeface="Hind"/>
              <a:cs typeface="Hind"/>
              <a:sym typeface="Hind"/>
            </a:endParaRPr>
          </a:p>
          <a:p>
            <a:pPr marL="457200" lvl="0" indent="-349250" algn="l" rtl="0">
              <a:spcBef>
                <a:spcPts val="0"/>
              </a:spcBef>
              <a:spcAft>
                <a:spcPts val="0"/>
              </a:spcAft>
              <a:buClr>
                <a:srgbClr val="980000"/>
              </a:buClr>
              <a:buSzPts val="1900"/>
              <a:buFont typeface="Hind"/>
              <a:buAutoNum type="arabicPeriod"/>
            </a:pPr>
            <a:r>
              <a:rPr lang="en" sz="1900">
                <a:solidFill>
                  <a:srgbClr val="980000"/>
                </a:solidFill>
                <a:latin typeface="Hind"/>
                <a:ea typeface="Hind"/>
                <a:cs typeface="Hind"/>
                <a:sym typeface="Hind"/>
              </a:rPr>
              <a:t>On a particular day at a venue total teams playing will be 0 or 2</a:t>
            </a:r>
            <a:endParaRPr sz="1900">
              <a:solidFill>
                <a:srgbClr val="980000"/>
              </a:solidFill>
              <a:latin typeface="Hind"/>
              <a:ea typeface="Hind"/>
              <a:cs typeface="Hind"/>
              <a:sym typeface="Hind"/>
            </a:endParaRPr>
          </a:p>
          <a:p>
            <a:pPr marL="457200" lvl="0" indent="-349250" algn="l" rtl="0">
              <a:spcBef>
                <a:spcPts val="0"/>
              </a:spcBef>
              <a:spcAft>
                <a:spcPts val="0"/>
              </a:spcAft>
              <a:buClr>
                <a:srgbClr val="980000"/>
              </a:buClr>
              <a:buSzPts val="1900"/>
              <a:buFont typeface="Hind"/>
              <a:buAutoNum type="arabicPeriod"/>
            </a:pPr>
            <a:r>
              <a:rPr lang="en" sz="1900">
                <a:solidFill>
                  <a:srgbClr val="980000"/>
                </a:solidFill>
                <a:latin typeface="Hind"/>
                <a:ea typeface="Hind"/>
                <a:cs typeface="Hind"/>
                <a:sym typeface="Hind"/>
              </a:rPr>
              <a:t>0/1 Match happening on week day</a:t>
            </a:r>
            <a:endParaRPr sz="1900">
              <a:solidFill>
                <a:srgbClr val="980000"/>
              </a:solidFill>
              <a:latin typeface="Hind"/>
              <a:ea typeface="Hind"/>
              <a:cs typeface="Hind"/>
              <a:sym typeface="Hind"/>
            </a:endParaRPr>
          </a:p>
          <a:p>
            <a:pPr marL="457200" lvl="0" indent="-349250" algn="l" rtl="0">
              <a:spcBef>
                <a:spcPts val="0"/>
              </a:spcBef>
              <a:spcAft>
                <a:spcPts val="0"/>
              </a:spcAft>
              <a:buClr>
                <a:srgbClr val="980000"/>
              </a:buClr>
              <a:buSzPts val="1900"/>
              <a:buFont typeface="Hind"/>
              <a:buAutoNum type="arabicPeriod"/>
            </a:pPr>
            <a:r>
              <a:rPr lang="en" sz="1900">
                <a:solidFill>
                  <a:srgbClr val="980000"/>
                </a:solidFill>
                <a:latin typeface="Hind"/>
                <a:ea typeface="Hind"/>
                <a:cs typeface="Hind"/>
                <a:sym typeface="Hind"/>
              </a:rPr>
              <a:t>0/1/2 Match happening on week ends</a:t>
            </a:r>
            <a:endParaRPr sz="1900">
              <a:solidFill>
                <a:srgbClr val="980000"/>
              </a:solidFill>
              <a:latin typeface="Hind"/>
              <a:ea typeface="Hind"/>
              <a:cs typeface="Hind"/>
              <a:sym typeface="Hin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ff4c748705_0_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ff4c74870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328150" y="1991825"/>
            <a:ext cx="44877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600"/>
              <a:buNone/>
              <a:defRPr sz="4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1" name="Google Shape;11;p2"/>
          <p:cNvSpPr/>
          <p:nvPr/>
        </p:nvSpPr>
        <p:spPr>
          <a:xfrm rot="5400000" flipH="1">
            <a:off x="6177275" y="-42338"/>
            <a:ext cx="3688200" cy="2246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 name="Google Shape;12;p2"/>
          <p:cNvSpPr/>
          <p:nvPr/>
        </p:nvSpPr>
        <p:spPr>
          <a:xfrm rot="5400000" flipH="1">
            <a:off x="-698074" y="3247200"/>
            <a:ext cx="3573900" cy="21771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 name="Google Shape;13;p2"/>
          <p:cNvSpPr/>
          <p:nvPr/>
        </p:nvSpPr>
        <p:spPr>
          <a:xfrm rot="-5400000" flipH="1">
            <a:off x="-428544" y="2831032"/>
            <a:ext cx="2195100" cy="13380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 name="Google Shape;14;p2"/>
          <p:cNvSpPr/>
          <p:nvPr/>
        </p:nvSpPr>
        <p:spPr>
          <a:xfrm rot="-5400000" flipH="1">
            <a:off x="563748" y="2068298"/>
            <a:ext cx="1518900" cy="9255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 name="Google Shape;15;p2"/>
          <p:cNvSpPr/>
          <p:nvPr/>
        </p:nvSpPr>
        <p:spPr>
          <a:xfrm rot="5400000">
            <a:off x="-253698" y="2260564"/>
            <a:ext cx="1297200" cy="7899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 name="Google Shape;16;p2"/>
          <p:cNvSpPr/>
          <p:nvPr/>
        </p:nvSpPr>
        <p:spPr>
          <a:xfrm rot="-5400000">
            <a:off x="-192598" y="1950593"/>
            <a:ext cx="985800" cy="6006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 name="Google Shape;17;p2"/>
          <p:cNvSpPr/>
          <p:nvPr/>
        </p:nvSpPr>
        <p:spPr>
          <a:xfrm rot="5400000" flipH="1">
            <a:off x="7217675" y="1270025"/>
            <a:ext cx="2394600" cy="14589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 name="Google Shape;18;p2"/>
          <p:cNvSpPr/>
          <p:nvPr/>
        </p:nvSpPr>
        <p:spPr>
          <a:xfrm rot="-5400000">
            <a:off x="7922499" y="2744289"/>
            <a:ext cx="1518600" cy="925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 name="Google Shape;19;p2"/>
          <p:cNvSpPr/>
          <p:nvPr/>
        </p:nvSpPr>
        <p:spPr>
          <a:xfrm rot="-5400000" flipH="1">
            <a:off x="7315902" y="2802275"/>
            <a:ext cx="1027800" cy="6261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 name="Google Shape;20;p2"/>
          <p:cNvSpPr/>
          <p:nvPr/>
        </p:nvSpPr>
        <p:spPr>
          <a:xfrm rot="-5400000" flipH="1">
            <a:off x="6337825" y="578875"/>
            <a:ext cx="1520100" cy="9261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green gradient">
  <p:cSld name="BLANK_2">
    <p:bg>
      <p:bgPr>
        <a:gradFill>
          <a:gsLst>
            <a:gs pos="0">
              <a:srgbClr val="33CCCC"/>
            </a:gs>
            <a:gs pos="100000">
              <a:srgbClr val="66FF33"/>
            </a:gs>
          </a:gsLst>
          <a:lin ang="5400700" scaled="0"/>
        </a:gradFill>
        <a:effectLst/>
      </p:bgPr>
    </p:bg>
    <p:spTree>
      <p:nvGrpSpPr>
        <p:cNvPr id="1" name="Shape 143"/>
        <p:cNvGrpSpPr/>
        <p:nvPr/>
      </p:nvGrpSpPr>
      <p:grpSpPr>
        <a:xfrm>
          <a:off x="0" y="0"/>
          <a:ext cx="0" cy="0"/>
          <a:chOff x="0" y="0"/>
          <a:chExt cx="0" cy="0"/>
        </a:xfrm>
      </p:grpSpPr>
      <p:sp>
        <p:nvSpPr>
          <p:cNvPr id="144" name="Google Shape;144;p11"/>
          <p:cNvSpPr/>
          <p:nvPr/>
        </p:nvSpPr>
        <p:spPr>
          <a:xfrm rot="5400000" flipH="1">
            <a:off x="7987921" y="280747"/>
            <a:ext cx="1436798" cy="875312"/>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5" name="Google Shape;145;p11"/>
          <p:cNvSpPr/>
          <p:nvPr/>
        </p:nvSpPr>
        <p:spPr>
          <a:xfrm rot="5400000" flipH="1">
            <a:off x="7711954" y="1152043"/>
            <a:ext cx="1779871" cy="1084184"/>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6" name="Google Shape;146;p11"/>
          <p:cNvSpPr/>
          <p:nvPr/>
        </p:nvSpPr>
        <p:spPr>
          <a:xfrm rot="-5400000">
            <a:off x="8367254" y="1879297"/>
            <a:ext cx="965333" cy="588243"/>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7" name="Google Shape;147;p11"/>
          <p:cNvSpPr/>
          <p:nvPr/>
        </p:nvSpPr>
        <p:spPr>
          <a:xfrm rot="-5400000">
            <a:off x="7784794" y="375252"/>
            <a:ext cx="768076" cy="46794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8" name="Google Shape;148;p11"/>
          <p:cNvSpPr/>
          <p:nvPr/>
        </p:nvSpPr>
        <p:spPr>
          <a:xfrm rot="-5400000" flipH="1">
            <a:off x="8520892" y="2338195"/>
            <a:ext cx="542403" cy="33042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 name="Google Shape;149;p11"/>
          <p:cNvSpPr/>
          <p:nvPr/>
        </p:nvSpPr>
        <p:spPr>
          <a:xfrm rot="5400000" flipH="1">
            <a:off x="-280461" y="2947980"/>
            <a:ext cx="1435651" cy="874537"/>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0" name="Google Shape;150;p11"/>
          <p:cNvSpPr/>
          <p:nvPr/>
        </p:nvSpPr>
        <p:spPr>
          <a:xfrm rot="5400000">
            <a:off x="-191408" y="2612028"/>
            <a:ext cx="979133" cy="595978"/>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1" name="Google Shape;151;p11"/>
          <p:cNvSpPr/>
          <p:nvPr/>
        </p:nvSpPr>
        <p:spPr>
          <a:xfrm rot="-5400000" flipH="1">
            <a:off x="-209916" y="4278659"/>
            <a:ext cx="1075013" cy="655177"/>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2" name="Google Shape;152;p11"/>
          <p:cNvSpPr/>
          <p:nvPr/>
        </p:nvSpPr>
        <p:spPr>
          <a:xfrm rot="-5400000">
            <a:off x="-145454" y="2377940"/>
            <a:ext cx="744156" cy="453249"/>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3" name="Google Shape;153;p11"/>
          <p:cNvSpPr/>
          <p:nvPr/>
        </p:nvSpPr>
        <p:spPr>
          <a:xfrm rot="-5400000" flipH="1">
            <a:off x="276080" y="3815951"/>
            <a:ext cx="743793" cy="453249"/>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4" name="Google Shape;154;p11"/>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urple gradient">
  <p:cSld name="BLANK_2_1">
    <p:bg>
      <p:bgPr>
        <a:gradFill>
          <a:gsLst>
            <a:gs pos="0">
              <a:srgbClr val="CC3399"/>
            </a:gs>
            <a:gs pos="100000">
              <a:srgbClr val="6699FF"/>
            </a:gs>
          </a:gsLst>
          <a:lin ang="5400700" scaled="0"/>
        </a:gradFill>
        <a:effectLst/>
      </p:bgPr>
    </p:bg>
    <p:spTree>
      <p:nvGrpSpPr>
        <p:cNvPr id="1" name="Shape 155"/>
        <p:cNvGrpSpPr/>
        <p:nvPr/>
      </p:nvGrpSpPr>
      <p:grpSpPr>
        <a:xfrm>
          <a:off x="0" y="0"/>
          <a:ext cx="0" cy="0"/>
          <a:chOff x="0" y="0"/>
          <a:chExt cx="0" cy="0"/>
        </a:xfrm>
      </p:grpSpPr>
      <p:sp>
        <p:nvSpPr>
          <p:cNvPr id="156" name="Google Shape;156;p12"/>
          <p:cNvSpPr/>
          <p:nvPr/>
        </p:nvSpPr>
        <p:spPr>
          <a:xfrm rot="5400000" flipH="1">
            <a:off x="7987926" y="280753"/>
            <a:ext cx="1436700" cy="8754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12"/>
          <p:cNvSpPr/>
          <p:nvPr/>
        </p:nvSpPr>
        <p:spPr>
          <a:xfrm rot="5400000" flipH="1">
            <a:off x="7711932" y="1152020"/>
            <a:ext cx="1779900" cy="10842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12"/>
          <p:cNvSpPr/>
          <p:nvPr/>
        </p:nvSpPr>
        <p:spPr>
          <a:xfrm rot="-5400000">
            <a:off x="8367248" y="1879235"/>
            <a:ext cx="965400" cy="5883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9" name="Google Shape;159;p12"/>
          <p:cNvSpPr/>
          <p:nvPr/>
        </p:nvSpPr>
        <p:spPr>
          <a:xfrm rot="-5400000">
            <a:off x="7784863" y="375260"/>
            <a:ext cx="768000" cy="4680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0" name="Google Shape;160;p12"/>
          <p:cNvSpPr/>
          <p:nvPr/>
        </p:nvSpPr>
        <p:spPr>
          <a:xfrm rot="-5400000" flipH="1">
            <a:off x="8520834" y="2338254"/>
            <a:ext cx="542400" cy="3303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1" name="Google Shape;161;p12"/>
          <p:cNvSpPr/>
          <p:nvPr/>
        </p:nvSpPr>
        <p:spPr>
          <a:xfrm rot="5400000" flipH="1">
            <a:off x="-280517" y="2947924"/>
            <a:ext cx="1435800" cy="8745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2" name="Google Shape;162;p12"/>
          <p:cNvSpPr/>
          <p:nvPr/>
        </p:nvSpPr>
        <p:spPr>
          <a:xfrm rot="5400000">
            <a:off x="-191502" y="2612001"/>
            <a:ext cx="979200" cy="5961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3" name="Google Shape;163;p12"/>
          <p:cNvSpPr/>
          <p:nvPr/>
        </p:nvSpPr>
        <p:spPr>
          <a:xfrm rot="-5400000" flipH="1">
            <a:off x="-209848" y="4278591"/>
            <a:ext cx="1074900" cy="6552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4" name="Google Shape;164;p12"/>
          <p:cNvSpPr/>
          <p:nvPr/>
        </p:nvSpPr>
        <p:spPr>
          <a:xfrm rot="-5400000">
            <a:off x="-145501" y="2377842"/>
            <a:ext cx="744300" cy="4533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5" name="Google Shape;165;p12"/>
          <p:cNvSpPr/>
          <p:nvPr/>
        </p:nvSpPr>
        <p:spPr>
          <a:xfrm rot="-5400000" flipH="1">
            <a:off x="276152" y="3815879"/>
            <a:ext cx="743700" cy="4533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 name="Google Shape;166;p12"/>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orange gradient">
  <p:cSld name="BLANK_2_1_1">
    <p:bg>
      <p:bgPr>
        <a:gradFill>
          <a:gsLst>
            <a:gs pos="0">
              <a:srgbClr val="FF0066"/>
            </a:gs>
            <a:gs pos="100000">
              <a:srgbClr val="FF9900"/>
            </a:gs>
          </a:gsLst>
          <a:lin ang="5400700" scaled="0"/>
        </a:gradFill>
        <a:effectLst/>
      </p:bgPr>
    </p:bg>
    <p:spTree>
      <p:nvGrpSpPr>
        <p:cNvPr id="1" name="Shape 167"/>
        <p:cNvGrpSpPr/>
        <p:nvPr/>
      </p:nvGrpSpPr>
      <p:grpSpPr>
        <a:xfrm>
          <a:off x="0" y="0"/>
          <a:ext cx="0" cy="0"/>
          <a:chOff x="0" y="0"/>
          <a:chExt cx="0" cy="0"/>
        </a:xfrm>
      </p:grpSpPr>
      <p:sp>
        <p:nvSpPr>
          <p:cNvPr id="168" name="Google Shape;168;p13"/>
          <p:cNvSpPr/>
          <p:nvPr/>
        </p:nvSpPr>
        <p:spPr>
          <a:xfrm rot="5400000" flipH="1">
            <a:off x="7987926" y="280753"/>
            <a:ext cx="1436700" cy="8754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9" name="Google Shape;169;p13"/>
          <p:cNvSpPr/>
          <p:nvPr/>
        </p:nvSpPr>
        <p:spPr>
          <a:xfrm rot="5400000" flipH="1">
            <a:off x="7711932" y="1152020"/>
            <a:ext cx="1779900" cy="10842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0" name="Google Shape;170;p13"/>
          <p:cNvSpPr/>
          <p:nvPr/>
        </p:nvSpPr>
        <p:spPr>
          <a:xfrm rot="-5400000">
            <a:off x="8367248" y="1879235"/>
            <a:ext cx="965400" cy="5883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1" name="Google Shape;171;p13"/>
          <p:cNvSpPr/>
          <p:nvPr/>
        </p:nvSpPr>
        <p:spPr>
          <a:xfrm rot="-5400000">
            <a:off x="7784863" y="375260"/>
            <a:ext cx="768000" cy="4680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 name="Google Shape;172;p13"/>
          <p:cNvSpPr/>
          <p:nvPr/>
        </p:nvSpPr>
        <p:spPr>
          <a:xfrm rot="-5400000" flipH="1">
            <a:off x="8520834" y="2338254"/>
            <a:ext cx="542400" cy="3303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 name="Google Shape;173;p13"/>
          <p:cNvSpPr/>
          <p:nvPr/>
        </p:nvSpPr>
        <p:spPr>
          <a:xfrm rot="5400000" flipH="1">
            <a:off x="-280517" y="2947924"/>
            <a:ext cx="1435800" cy="8745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4" name="Google Shape;174;p13"/>
          <p:cNvSpPr/>
          <p:nvPr/>
        </p:nvSpPr>
        <p:spPr>
          <a:xfrm rot="5400000">
            <a:off x="-191502" y="2612001"/>
            <a:ext cx="979200" cy="5961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5" name="Google Shape;175;p13"/>
          <p:cNvSpPr/>
          <p:nvPr/>
        </p:nvSpPr>
        <p:spPr>
          <a:xfrm rot="-5400000" flipH="1">
            <a:off x="-209848" y="4278591"/>
            <a:ext cx="1074900" cy="6552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 name="Google Shape;176;p13"/>
          <p:cNvSpPr/>
          <p:nvPr/>
        </p:nvSpPr>
        <p:spPr>
          <a:xfrm rot="-5400000">
            <a:off x="-145501" y="2377842"/>
            <a:ext cx="744300" cy="4533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 name="Google Shape;177;p13"/>
          <p:cNvSpPr/>
          <p:nvPr/>
        </p:nvSpPr>
        <p:spPr>
          <a:xfrm rot="-5400000" flipH="1">
            <a:off x="276152" y="3815879"/>
            <a:ext cx="743700" cy="4533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 name="Google Shape;178;p13"/>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big">
  <p:cSld name="BLANK_1">
    <p:spTree>
      <p:nvGrpSpPr>
        <p:cNvPr id="1" name="Shape 179"/>
        <p:cNvGrpSpPr/>
        <p:nvPr/>
      </p:nvGrpSpPr>
      <p:grpSpPr>
        <a:xfrm>
          <a:off x="0" y="0"/>
          <a:ext cx="0" cy="0"/>
          <a:chOff x="0" y="0"/>
          <a:chExt cx="0" cy="0"/>
        </a:xfrm>
      </p:grpSpPr>
      <p:grpSp>
        <p:nvGrpSpPr>
          <p:cNvPr id="180" name="Google Shape;180;p14"/>
          <p:cNvGrpSpPr/>
          <p:nvPr/>
        </p:nvGrpSpPr>
        <p:grpSpPr>
          <a:xfrm>
            <a:off x="7395202" y="-6"/>
            <a:ext cx="1748884" cy="4013021"/>
            <a:chOff x="7395202" y="-6"/>
            <a:chExt cx="1748884" cy="4013021"/>
          </a:xfrm>
        </p:grpSpPr>
        <p:sp>
          <p:nvSpPr>
            <p:cNvPr id="181" name="Google Shape;181;p14"/>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2" name="Google Shape;182;p14"/>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3" name="Google Shape;183;p14"/>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4" name="Google Shape;184;p14"/>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5" name="Google Shape;185;p14"/>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86" name="Google Shape;186;p14"/>
          <p:cNvSpPr/>
          <p:nvPr/>
        </p:nvSpPr>
        <p:spPr>
          <a:xfrm rot="5400000" flipH="1">
            <a:off x="-479615" y="1845054"/>
            <a:ext cx="2455200" cy="14958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7" name="Google Shape;187;p14"/>
          <p:cNvSpPr/>
          <p:nvPr/>
        </p:nvSpPr>
        <p:spPr>
          <a:xfrm rot="5400000">
            <a:off x="-262152" y="1526813"/>
            <a:ext cx="1340700" cy="816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8" name="Google Shape;188;p14"/>
          <p:cNvSpPr/>
          <p:nvPr/>
        </p:nvSpPr>
        <p:spPr>
          <a:xfrm rot="-5400000" flipH="1">
            <a:off x="-358955" y="3663589"/>
            <a:ext cx="1838400" cy="1120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9" name="Google Shape;189;p14"/>
          <p:cNvSpPr/>
          <p:nvPr/>
        </p:nvSpPr>
        <p:spPr>
          <a:xfrm rot="-5400000">
            <a:off x="-199052" y="1206482"/>
            <a:ext cx="1018800" cy="6207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0" name="Google Shape;190;p14"/>
          <p:cNvSpPr/>
          <p:nvPr/>
        </p:nvSpPr>
        <p:spPr>
          <a:xfrm rot="-5400000" flipH="1">
            <a:off x="472234" y="3024661"/>
            <a:ext cx="1272000" cy="7752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1" name="Google Shape;191;p14"/>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2647900" y="1659550"/>
            <a:ext cx="38481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3" name="Google Shape;23;p3"/>
          <p:cNvSpPr txBox="1">
            <a:spLocks noGrp="1"/>
          </p:cNvSpPr>
          <p:nvPr>
            <p:ph type="subTitle" idx="1"/>
          </p:nvPr>
        </p:nvSpPr>
        <p:spPr>
          <a:xfrm>
            <a:off x="2647975" y="2763850"/>
            <a:ext cx="38481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33CCFF"/>
              </a:buClr>
              <a:buSzPts val="1800"/>
              <a:buNone/>
              <a:defRPr sz="1800">
                <a:solidFill>
                  <a:srgbClr val="33CCFF"/>
                </a:solidFill>
              </a:defRPr>
            </a:lvl1pPr>
            <a:lvl2pPr lvl="1" algn="ctr" rtl="0">
              <a:spcBef>
                <a:spcPts val="0"/>
              </a:spcBef>
              <a:spcAft>
                <a:spcPts val="0"/>
              </a:spcAft>
              <a:buClr>
                <a:srgbClr val="33CCFF"/>
              </a:buClr>
              <a:buSzPts val="1800"/>
              <a:buNone/>
              <a:defRPr sz="1800">
                <a:solidFill>
                  <a:srgbClr val="33CCFF"/>
                </a:solidFill>
              </a:defRPr>
            </a:lvl2pPr>
            <a:lvl3pPr lvl="2" algn="ctr" rtl="0">
              <a:spcBef>
                <a:spcPts val="0"/>
              </a:spcBef>
              <a:spcAft>
                <a:spcPts val="0"/>
              </a:spcAft>
              <a:buClr>
                <a:srgbClr val="33CCFF"/>
              </a:buClr>
              <a:buSzPts val="1800"/>
              <a:buNone/>
              <a:defRPr sz="1800">
                <a:solidFill>
                  <a:srgbClr val="33CCFF"/>
                </a:solidFill>
              </a:defRPr>
            </a:lvl3pPr>
            <a:lvl4pPr lvl="3" algn="ctr" rtl="0">
              <a:spcBef>
                <a:spcPts val="0"/>
              </a:spcBef>
              <a:spcAft>
                <a:spcPts val="0"/>
              </a:spcAft>
              <a:buClr>
                <a:srgbClr val="33CCFF"/>
              </a:buClr>
              <a:buSzPts val="1800"/>
              <a:buNone/>
              <a:defRPr sz="1800">
                <a:solidFill>
                  <a:srgbClr val="33CCFF"/>
                </a:solidFill>
              </a:defRPr>
            </a:lvl4pPr>
            <a:lvl5pPr lvl="4" algn="ctr" rtl="0">
              <a:spcBef>
                <a:spcPts val="0"/>
              </a:spcBef>
              <a:spcAft>
                <a:spcPts val="0"/>
              </a:spcAft>
              <a:buClr>
                <a:srgbClr val="33CCFF"/>
              </a:buClr>
              <a:buSzPts val="1800"/>
              <a:buNone/>
              <a:defRPr sz="1800">
                <a:solidFill>
                  <a:srgbClr val="33CCFF"/>
                </a:solidFill>
              </a:defRPr>
            </a:lvl5pPr>
            <a:lvl6pPr lvl="5" algn="ctr" rtl="0">
              <a:spcBef>
                <a:spcPts val="0"/>
              </a:spcBef>
              <a:spcAft>
                <a:spcPts val="0"/>
              </a:spcAft>
              <a:buClr>
                <a:srgbClr val="33CCFF"/>
              </a:buClr>
              <a:buSzPts val="1800"/>
              <a:buNone/>
              <a:defRPr sz="1800">
                <a:solidFill>
                  <a:srgbClr val="33CCFF"/>
                </a:solidFill>
              </a:defRPr>
            </a:lvl6pPr>
            <a:lvl7pPr lvl="6" algn="ctr" rtl="0">
              <a:spcBef>
                <a:spcPts val="0"/>
              </a:spcBef>
              <a:spcAft>
                <a:spcPts val="0"/>
              </a:spcAft>
              <a:buClr>
                <a:srgbClr val="33CCFF"/>
              </a:buClr>
              <a:buSzPts val="1800"/>
              <a:buNone/>
              <a:defRPr sz="1800">
                <a:solidFill>
                  <a:srgbClr val="33CCFF"/>
                </a:solidFill>
              </a:defRPr>
            </a:lvl7pPr>
            <a:lvl8pPr lvl="7" algn="ctr" rtl="0">
              <a:spcBef>
                <a:spcPts val="0"/>
              </a:spcBef>
              <a:spcAft>
                <a:spcPts val="0"/>
              </a:spcAft>
              <a:buClr>
                <a:srgbClr val="33CCFF"/>
              </a:buClr>
              <a:buSzPts val="1800"/>
              <a:buNone/>
              <a:defRPr sz="1800">
                <a:solidFill>
                  <a:srgbClr val="33CCFF"/>
                </a:solidFill>
              </a:defRPr>
            </a:lvl8pPr>
            <a:lvl9pPr lvl="8" algn="ctr" rtl="0">
              <a:spcBef>
                <a:spcPts val="0"/>
              </a:spcBef>
              <a:spcAft>
                <a:spcPts val="0"/>
              </a:spcAft>
              <a:buClr>
                <a:srgbClr val="33CCFF"/>
              </a:buClr>
              <a:buSzPts val="1800"/>
              <a:buNone/>
              <a:defRPr sz="1800">
                <a:solidFill>
                  <a:srgbClr val="33CCFF"/>
                </a:solidFill>
              </a:defRPr>
            </a:lvl9pPr>
          </a:lstStyle>
          <a:p>
            <a:endParaRPr/>
          </a:p>
        </p:txBody>
      </p:sp>
      <p:sp>
        <p:nvSpPr>
          <p:cNvPr id="24" name="Google Shape;24;p3"/>
          <p:cNvSpPr/>
          <p:nvPr/>
        </p:nvSpPr>
        <p:spPr>
          <a:xfrm rot="5400000" flipH="1">
            <a:off x="6177275" y="-42338"/>
            <a:ext cx="3688200" cy="2246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 name="Google Shape;25;p3"/>
          <p:cNvSpPr/>
          <p:nvPr/>
        </p:nvSpPr>
        <p:spPr>
          <a:xfrm rot="5400000" flipH="1">
            <a:off x="-698074" y="3247200"/>
            <a:ext cx="3573900" cy="21771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 name="Google Shape;26;p3"/>
          <p:cNvSpPr/>
          <p:nvPr/>
        </p:nvSpPr>
        <p:spPr>
          <a:xfrm rot="-5400000" flipH="1">
            <a:off x="-428544" y="2831032"/>
            <a:ext cx="2195100" cy="13380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 name="Google Shape;27;p3"/>
          <p:cNvSpPr/>
          <p:nvPr/>
        </p:nvSpPr>
        <p:spPr>
          <a:xfrm rot="-5400000" flipH="1">
            <a:off x="563748" y="2068298"/>
            <a:ext cx="1518900" cy="9255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 name="Google Shape;28;p3"/>
          <p:cNvSpPr/>
          <p:nvPr/>
        </p:nvSpPr>
        <p:spPr>
          <a:xfrm rot="5400000">
            <a:off x="-253698" y="2260564"/>
            <a:ext cx="1297200" cy="7899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 name="Google Shape;29;p3"/>
          <p:cNvSpPr/>
          <p:nvPr/>
        </p:nvSpPr>
        <p:spPr>
          <a:xfrm rot="-5400000">
            <a:off x="-192598" y="1950593"/>
            <a:ext cx="985800" cy="6006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 name="Google Shape;30;p3"/>
          <p:cNvSpPr/>
          <p:nvPr/>
        </p:nvSpPr>
        <p:spPr>
          <a:xfrm rot="5400000" flipH="1">
            <a:off x="7217675" y="1270025"/>
            <a:ext cx="2394600" cy="14589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 name="Google Shape;31;p3"/>
          <p:cNvSpPr/>
          <p:nvPr/>
        </p:nvSpPr>
        <p:spPr>
          <a:xfrm rot="-5400000">
            <a:off x="7922499" y="2744289"/>
            <a:ext cx="1518600" cy="925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 name="Google Shape;32;p3"/>
          <p:cNvSpPr/>
          <p:nvPr/>
        </p:nvSpPr>
        <p:spPr>
          <a:xfrm rot="-5400000" flipH="1">
            <a:off x="7315902" y="2802275"/>
            <a:ext cx="1027800" cy="6261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 name="Google Shape;33;p3"/>
          <p:cNvSpPr/>
          <p:nvPr/>
        </p:nvSpPr>
        <p:spPr>
          <a:xfrm rot="-5400000" flipH="1">
            <a:off x="6337825" y="578875"/>
            <a:ext cx="1520100" cy="9261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4"/>
        <p:cNvGrpSpPr/>
        <p:nvPr/>
      </p:nvGrpSpPr>
      <p:grpSpPr>
        <a:xfrm>
          <a:off x="0" y="0"/>
          <a:ext cx="0" cy="0"/>
          <a:chOff x="0" y="0"/>
          <a:chExt cx="0" cy="0"/>
        </a:xfrm>
      </p:grpSpPr>
      <p:sp>
        <p:nvSpPr>
          <p:cNvPr id="35" name="Google Shape;35;p4"/>
          <p:cNvSpPr txBox="1">
            <a:spLocks noGrp="1"/>
          </p:cNvSpPr>
          <p:nvPr>
            <p:ph type="body" idx="1"/>
          </p:nvPr>
        </p:nvSpPr>
        <p:spPr>
          <a:xfrm>
            <a:off x="2225675" y="2161800"/>
            <a:ext cx="46926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SzPts val="2400"/>
              <a:buChar char="›"/>
              <a:defRPr b="1" i="1"/>
            </a:lvl1pPr>
            <a:lvl2pPr marL="914400" lvl="1" indent="-381000" algn="ctr" rtl="0">
              <a:spcBef>
                <a:spcPts val="0"/>
              </a:spcBef>
              <a:spcAft>
                <a:spcPts val="0"/>
              </a:spcAft>
              <a:buSzPts val="2400"/>
              <a:buChar char="›"/>
              <a:defRPr b="1" i="1"/>
            </a:lvl2pPr>
            <a:lvl3pPr marL="1371600" lvl="2" indent="-381000" algn="ctr" rtl="0">
              <a:spcBef>
                <a:spcPts val="0"/>
              </a:spcBef>
              <a:spcAft>
                <a:spcPts val="0"/>
              </a:spcAft>
              <a:buSzPts val="2400"/>
              <a:buChar char="›"/>
              <a:defRPr b="1" i="1"/>
            </a:lvl3pPr>
            <a:lvl4pPr marL="1828800" lvl="3" indent="-381000" algn="ctr" rtl="0">
              <a:spcBef>
                <a:spcPts val="0"/>
              </a:spcBef>
              <a:spcAft>
                <a:spcPts val="0"/>
              </a:spcAft>
              <a:buSzPts val="2400"/>
              <a:buChar char="›"/>
              <a:defRPr b="1" i="1"/>
            </a:lvl4pPr>
            <a:lvl5pPr marL="2286000" lvl="4" indent="-381000" algn="ctr" rtl="0">
              <a:spcBef>
                <a:spcPts val="0"/>
              </a:spcBef>
              <a:spcAft>
                <a:spcPts val="0"/>
              </a:spcAft>
              <a:buSzPts val="2400"/>
              <a:buChar char="›"/>
              <a:defRPr b="1" i="1"/>
            </a:lvl5pPr>
            <a:lvl6pPr marL="2743200" lvl="5" indent="-381000" algn="ctr" rtl="0">
              <a:spcBef>
                <a:spcPts val="0"/>
              </a:spcBef>
              <a:spcAft>
                <a:spcPts val="0"/>
              </a:spcAft>
              <a:buSzPts val="2400"/>
              <a:buChar char="›"/>
              <a:defRPr b="1" i="1"/>
            </a:lvl6pPr>
            <a:lvl7pPr marL="3200400" lvl="6" indent="-381000" algn="ctr" rtl="0">
              <a:spcBef>
                <a:spcPts val="0"/>
              </a:spcBef>
              <a:spcAft>
                <a:spcPts val="0"/>
              </a:spcAft>
              <a:buSzPts val="2400"/>
              <a:buChar char="›"/>
              <a:defRPr b="1" i="1"/>
            </a:lvl7pPr>
            <a:lvl8pPr marL="3657600" lvl="7" indent="-381000" algn="ctr" rtl="0">
              <a:spcBef>
                <a:spcPts val="0"/>
              </a:spcBef>
              <a:spcAft>
                <a:spcPts val="0"/>
              </a:spcAft>
              <a:buSzPts val="2400"/>
              <a:buChar char="›"/>
              <a:defRPr b="1" i="1"/>
            </a:lvl8pPr>
            <a:lvl9pPr marL="4114800" lvl="8" indent="-381000" algn="ctr">
              <a:spcBef>
                <a:spcPts val="0"/>
              </a:spcBef>
              <a:spcAft>
                <a:spcPts val="0"/>
              </a:spcAft>
              <a:buSzPts val="2400"/>
              <a:buChar char="»"/>
              <a:defRPr b="1" i="1"/>
            </a:lvl9pPr>
          </a:lstStyle>
          <a:p>
            <a:endParaRPr/>
          </a:p>
        </p:txBody>
      </p:sp>
      <p:grpSp>
        <p:nvGrpSpPr>
          <p:cNvPr id="36" name="Google Shape;36;p4"/>
          <p:cNvGrpSpPr/>
          <p:nvPr/>
        </p:nvGrpSpPr>
        <p:grpSpPr>
          <a:xfrm>
            <a:off x="7395202" y="-6"/>
            <a:ext cx="1748884" cy="4013021"/>
            <a:chOff x="7395202" y="-6"/>
            <a:chExt cx="1748884" cy="4013021"/>
          </a:xfrm>
        </p:grpSpPr>
        <p:sp>
          <p:nvSpPr>
            <p:cNvPr id="37" name="Google Shape;37;p4"/>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 name="Google Shape;38;p4"/>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 name="Google Shape;39;p4"/>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 name="Google Shape;40;p4"/>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 name="Google Shape;41;p4"/>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2" name="Google Shape;42;p4"/>
          <p:cNvSpPr/>
          <p:nvPr/>
        </p:nvSpPr>
        <p:spPr>
          <a:xfrm rot="5400000" flipH="1">
            <a:off x="-479615" y="1845054"/>
            <a:ext cx="2455200" cy="14958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 name="Google Shape;43;p4"/>
          <p:cNvSpPr/>
          <p:nvPr/>
        </p:nvSpPr>
        <p:spPr>
          <a:xfrm rot="5400000">
            <a:off x="-262152" y="1526813"/>
            <a:ext cx="1340700" cy="816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 name="Google Shape;44;p4"/>
          <p:cNvSpPr/>
          <p:nvPr/>
        </p:nvSpPr>
        <p:spPr>
          <a:xfrm rot="-5400000" flipH="1">
            <a:off x="-358985" y="3663619"/>
            <a:ext cx="1838515" cy="1120555"/>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 name="Google Shape;45;p4"/>
          <p:cNvSpPr/>
          <p:nvPr/>
        </p:nvSpPr>
        <p:spPr>
          <a:xfrm rot="-5400000">
            <a:off x="-199052" y="1206482"/>
            <a:ext cx="1018800" cy="6207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4"/>
          <p:cNvSpPr/>
          <p:nvPr/>
        </p:nvSpPr>
        <p:spPr>
          <a:xfrm rot="-5400000" flipH="1">
            <a:off x="472234" y="3024661"/>
            <a:ext cx="1272000" cy="7752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 name="Google Shape;47;p4"/>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8"/>
        <p:cNvGrpSpPr/>
        <p:nvPr/>
      </p:nvGrpSpPr>
      <p:grpSpPr>
        <a:xfrm>
          <a:off x="0" y="0"/>
          <a:ext cx="0" cy="0"/>
          <a:chOff x="0" y="0"/>
          <a:chExt cx="0" cy="0"/>
        </a:xfrm>
      </p:grpSpPr>
      <p:sp>
        <p:nvSpPr>
          <p:cNvPr id="49" name="Google Shape;49;p5"/>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50" name="Google Shape;50;p5"/>
          <p:cNvSpPr txBox="1">
            <a:spLocks noGrp="1"/>
          </p:cNvSpPr>
          <p:nvPr>
            <p:ph type="body" idx="1"/>
          </p:nvPr>
        </p:nvSpPr>
        <p:spPr>
          <a:xfrm>
            <a:off x="1067088" y="1650548"/>
            <a:ext cx="5972100" cy="2764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51" name="Google Shape;51;p5"/>
          <p:cNvGrpSpPr/>
          <p:nvPr/>
        </p:nvGrpSpPr>
        <p:grpSpPr>
          <a:xfrm>
            <a:off x="7395202" y="-6"/>
            <a:ext cx="1748884" cy="4013021"/>
            <a:chOff x="7395202" y="-6"/>
            <a:chExt cx="1748884" cy="4013021"/>
          </a:xfrm>
        </p:grpSpPr>
        <p:sp>
          <p:nvSpPr>
            <p:cNvPr id="52" name="Google Shape;52;p5"/>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 name="Google Shape;53;p5"/>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5"/>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5"/>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 name="Google Shape;56;p5"/>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7" name="Google Shape;57;p5"/>
          <p:cNvGrpSpPr/>
          <p:nvPr/>
        </p:nvGrpSpPr>
        <p:grpSpPr>
          <a:xfrm>
            <a:off x="3" y="2738679"/>
            <a:ext cx="722480" cy="2404814"/>
            <a:chOff x="3" y="2750304"/>
            <a:chExt cx="722480" cy="2404814"/>
          </a:xfrm>
        </p:grpSpPr>
        <p:sp>
          <p:nvSpPr>
            <p:cNvPr id="58" name="Google Shape;58;p5"/>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9" name="Google Shape;59;p5"/>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0" name="Google Shape;60;p5"/>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5"/>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5"/>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5"/>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4"/>
        <p:cNvGrpSpPr/>
        <p:nvPr/>
      </p:nvGrpSpPr>
      <p:grpSpPr>
        <a:xfrm>
          <a:off x="0" y="0"/>
          <a:ext cx="0" cy="0"/>
          <a:chOff x="0" y="0"/>
          <a:chExt cx="0" cy="0"/>
        </a:xfrm>
      </p:grpSpPr>
      <p:sp>
        <p:nvSpPr>
          <p:cNvPr id="65" name="Google Shape;65;p6"/>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6" name="Google Shape;66;p6"/>
          <p:cNvSpPr txBox="1">
            <a:spLocks noGrp="1"/>
          </p:cNvSpPr>
          <p:nvPr>
            <p:ph type="body" idx="1"/>
          </p:nvPr>
        </p:nvSpPr>
        <p:spPr>
          <a:xfrm>
            <a:off x="1067100" y="1706950"/>
            <a:ext cx="2977800" cy="3218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67" name="Google Shape;67;p6"/>
          <p:cNvSpPr txBox="1">
            <a:spLocks noGrp="1"/>
          </p:cNvSpPr>
          <p:nvPr>
            <p:ph type="body" idx="2"/>
          </p:nvPr>
        </p:nvSpPr>
        <p:spPr>
          <a:xfrm>
            <a:off x="4224149" y="1706950"/>
            <a:ext cx="2977800" cy="3218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grpSp>
        <p:nvGrpSpPr>
          <p:cNvPr id="68" name="Google Shape;68;p6"/>
          <p:cNvGrpSpPr/>
          <p:nvPr/>
        </p:nvGrpSpPr>
        <p:grpSpPr>
          <a:xfrm>
            <a:off x="7395202" y="-6"/>
            <a:ext cx="1748884" cy="4013021"/>
            <a:chOff x="7395202" y="-6"/>
            <a:chExt cx="1748884" cy="4013021"/>
          </a:xfrm>
        </p:grpSpPr>
        <p:sp>
          <p:nvSpPr>
            <p:cNvPr id="69" name="Google Shape;69;p6"/>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0" name="Google Shape;70;p6"/>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6"/>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6"/>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3" name="Google Shape;73;p6"/>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74" name="Google Shape;74;p6"/>
          <p:cNvGrpSpPr/>
          <p:nvPr/>
        </p:nvGrpSpPr>
        <p:grpSpPr>
          <a:xfrm>
            <a:off x="3" y="2738679"/>
            <a:ext cx="722480" cy="2404814"/>
            <a:chOff x="3" y="2750304"/>
            <a:chExt cx="722480" cy="2404814"/>
          </a:xfrm>
        </p:grpSpPr>
        <p:sp>
          <p:nvSpPr>
            <p:cNvPr id="75" name="Google Shape;75;p6"/>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6" name="Google Shape;76;p6"/>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6"/>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6"/>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 name="Google Shape;79;p6"/>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80" name="Google Shape;80;p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81"/>
        <p:cNvGrpSpPr/>
        <p:nvPr/>
      </p:nvGrpSpPr>
      <p:grpSpPr>
        <a:xfrm>
          <a:off x="0" y="0"/>
          <a:ext cx="0" cy="0"/>
          <a:chOff x="0" y="0"/>
          <a:chExt cx="0" cy="0"/>
        </a:xfrm>
      </p:grpSpPr>
      <p:sp>
        <p:nvSpPr>
          <p:cNvPr id="82" name="Google Shape;82;p7"/>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3" name="Google Shape;83;p7"/>
          <p:cNvSpPr txBox="1">
            <a:spLocks noGrp="1"/>
          </p:cNvSpPr>
          <p:nvPr>
            <p:ph type="body" idx="1"/>
          </p:nvPr>
        </p:nvSpPr>
        <p:spPr>
          <a:xfrm>
            <a:off x="1067100" y="1676800"/>
            <a:ext cx="2024100" cy="3249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84" name="Google Shape;84;p7"/>
          <p:cNvSpPr txBox="1">
            <a:spLocks noGrp="1"/>
          </p:cNvSpPr>
          <p:nvPr>
            <p:ph type="body" idx="2"/>
          </p:nvPr>
        </p:nvSpPr>
        <p:spPr>
          <a:xfrm>
            <a:off x="3194801" y="1676800"/>
            <a:ext cx="2024100" cy="3249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85" name="Google Shape;85;p7"/>
          <p:cNvSpPr txBox="1">
            <a:spLocks noGrp="1"/>
          </p:cNvSpPr>
          <p:nvPr>
            <p:ph type="body" idx="3"/>
          </p:nvPr>
        </p:nvSpPr>
        <p:spPr>
          <a:xfrm>
            <a:off x="5322501" y="1676800"/>
            <a:ext cx="2024100" cy="3249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grpSp>
        <p:nvGrpSpPr>
          <p:cNvPr id="86" name="Google Shape;86;p7"/>
          <p:cNvGrpSpPr/>
          <p:nvPr/>
        </p:nvGrpSpPr>
        <p:grpSpPr>
          <a:xfrm>
            <a:off x="7395202" y="-6"/>
            <a:ext cx="1748884" cy="4013021"/>
            <a:chOff x="7395202" y="-6"/>
            <a:chExt cx="1748884" cy="4013021"/>
          </a:xfrm>
        </p:grpSpPr>
        <p:sp>
          <p:nvSpPr>
            <p:cNvPr id="87" name="Google Shape;87;p7"/>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 name="Google Shape;88;p7"/>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9" name="Google Shape;89;p7"/>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0" name="Google Shape;90;p7"/>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 name="Google Shape;91;p7"/>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92" name="Google Shape;92;p7"/>
          <p:cNvGrpSpPr/>
          <p:nvPr/>
        </p:nvGrpSpPr>
        <p:grpSpPr>
          <a:xfrm>
            <a:off x="3" y="2738679"/>
            <a:ext cx="722480" cy="2404814"/>
            <a:chOff x="3" y="2750304"/>
            <a:chExt cx="722480" cy="2404814"/>
          </a:xfrm>
        </p:grpSpPr>
        <p:sp>
          <p:nvSpPr>
            <p:cNvPr id="93" name="Google Shape;93;p7"/>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4" name="Google Shape;94;p7"/>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5" name="Google Shape;95;p7"/>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 name="Google Shape;96;p7"/>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7" name="Google Shape;97;p7"/>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98" name="Google Shape;98;p7"/>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8"/>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grpSp>
        <p:nvGrpSpPr>
          <p:cNvPr id="101" name="Google Shape;101;p8"/>
          <p:cNvGrpSpPr/>
          <p:nvPr/>
        </p:nvGrpSpPr>
        <p:grpSpPr>
          <a:xfrm>
            <a:off x="7395202" y="-6"/>
            <a:ext cx="1748884" cy="4013021"/>
            <a:chOff x="7395202" y="-6"/>
            <a:chExt cx="1748884" cy="4013021"/>
          </a:xfrm>
        </p:grpSpPr>
        <p:sp>
          <p:nvSpPr>
            <p:cNvPr id="102" name="Google Shape;102;p8"/>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 name="Google Shape;103;p8"/>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8"/>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8"/>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6" name="Google Shape;106;p8"/>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7" name="Google Shape;107;p8"/>
          <p:cNvGrpSpPr/>
          <p:nvPr/>
        </p:nvGrpSpPr>
        <p:grpSpPr>
          <a:xfrm>
            <a:off x="3" y="2738679"/>
            <a:ext cx="722480" cy="2404814"/>
            <a:chOff x="3" y="2750304"/>
            <a:chExt cx="722480" cy="2404814"/>
          </a:xfrm>
        </p:grpSpPr>
        <p:sp>
          <p:nvSpPr>
            <p:cNvPr id="108" name="Google Shape;108;p8"/>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 name="Google Shape;109;p8"/>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8"/>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8"/>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2" name="Google Shape;112;p8"/>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13" name="Google Shape;113;p8"/>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4"/>
        <p:cNvGrpSpPr/>
        <p:nvPr/>
      </p:nvGrpSpPr>
      <p:grpSpPr>
        <a:xfrm>
          <a:off x="0" y="0"/>
          <a:ext cx="0" cy="0"/>
          <a:chOff x="0" y="0"/>
          <a:chExt cx="0" cy="0"/>
        </a:xfrm>
      </p:grpSpPr>
      <p:sp>
        <p:nvSpPr>
          <p:cNvPr id="115" name="Google Shape;115;p9"/>
          <p:cNvSpPr txBox="1">
            <a:spLocks noGrp="1"/>
          </p:cNvSpPr>
          <p:nvPr>
            <p:ph type="body" idx="1"/>
          </p:nvPr>
        </p:nvSpPr>
        <p:spPr>
          <a:xfrm>
            <a:off x="1236500" y="4406300"/>
            <a:ext cx="6671100" cy="5196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SzPts val="1800"/>
              <a:buNone/>
              <a:defRPr sz="1800" b="1"/>
            </a:lvl1pPr>
          </a:lstStyle>
          <a:p>
            <a:endParaRPr/>
          </a:p>
        </p:txBody>
      </p:sp>
      <p:grpSp>
        <p:nvGrpSpPr>
          <p:cNvPr id="116" name="Google Shape;116;p9"/>
          <p:cNvGrpSpPr/>
          <p:nvPr/>
        </p:nvGrpSpPr>
        <p:grpSpPr>
          <a:xfrm>
            <a:off x="7395202" y="-6"/>
            <a:ext cx="1748884" cy="4013021"/>
            <a:chOff x="7395202" y="-6"/>
            <a:chExt cx="1748884" cy="4013021"/>
          </a:xfrm>
        </p:grpSpPr>
        <p:sp>
          <p:nvSpPr>
            <p:cNvPr id="117" name="Google Shape;117;p9"/>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8" name="Google Shape;118;p9"/>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9" name="Google Shape;119;p9"/>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0" name="Google Shape;120;p9"/>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1" name="Google Shape;121;p9"/>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22" name="Google Shape;122;p9"/>
          <p:cNvGrpSpPr/>
          <p:nvPr/>
        </p:nvGrpSpPr>
        <p:grpSpPr>
          <a:xfrm>
            <a:off x="3" y="2738679"/>
            <a:ext cx="722480" cy="2404814"/>
            <a:chOff x="3" y="2750304"/>
            <a:chExt cx="722480" cy="2404814"/>
          </a:xfrm>
        </p:grpSpPr>
        <p:sp>
          <p:nvSpPr>
            <p:cNvPr id="123" name="Google Shape;123;p9"/>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 name="Google Shape;124;p9"/>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 name="Google Shape;125;p9"/>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6" name="Google Shape;126;p9"/>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7" name="Google Shape;127;p9"/>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28" name="Google Shape;128;p9"/>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mall" type="blank">
  <p:cSld name="BLANK">
    <p:spTree>
      <p:nvGrpSpPr>
        <p:cNvPr id="1" name="Shape 129"/>
        <p:cNvGrpSpPr/>
        <p:nvPr/>
      </p:nvGrpSpPr>
      <p:grpSpPr>
        <a:xfrm>
          <a:off x="0" y="0"/>
          <a:ext cx="0" cy="0"/>
          <a:chOff x="0" y="0"/>
          <a:chExt cx="0" cy="0"/>
        </a:xfrm>
      </p:grpSpPr>
      <p:grpSp>
        <p:nvGrpSpPr>
          <p:cNvPr id="130" name="Google Shape;130;p10"/>
          <p:cNvGrpSpPr/>
          <p:nvPr/>
        </p:nvGrpSpPr>
        <p:grpSpPr>
          <a:xfrm>
            <a:off x="7934863" y="4"/>
            <a:ext cx="1209179" cy="2774603"/>
            <a:chOff x="7395202" y="-6"/>
            <a:chExt cx="1748884" cy="4013021"/>
          </a:xfrm>
        </p:grpSpPr>
        <p:sp>
          <p:nvSpPr>
            <p:cNvPr id="131" name="Google Shape;131;p10"/>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2" name="Google Shape;132;p10"/>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3" name="Google Shape;133;p10"/>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 name="Google Shape;134;p10"/>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10"/>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6" name="Google Shape;136;p10"/>
          <p:cNvGrpSpPr/>
          <p:nvPr/>
        </p:nvGrpSpPr>
        <p:grpSpPr>
          <a:xfrm>
            <a:off x="-1" y="2232486"/>
            <a:ext cx="874634" cy="2911268"/>
            <a:chOff x="3" y="2750304"/>
            <a:chExt cx="722480" cy="2404814"/>
          </a:xfrm>
        </p:grpSpPr>
        <p:sp>
          <p:nvSpPr>
            <p:cNvPr id="137" name="Google Shape;137;p10"/>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8" name="Google Shape;138;p10"/>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9" name="Google Shape;139;p10"/>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 name="Google Shape;140;p10"/>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 name="Google Shape;141;p10"/>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42" name="Google Shape;142;p1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41F3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67088" y="912850"/>
            <a:ext cx="5972100" cy="636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1pPr>
            <a:lvl2pPr lvl="1">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2pPr>
            <a:lvl3pPr lvl="2">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3pPr>
            <a:lvl4pPr lvl="3">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4pPr>
            <a:lvl5pPr lvl="4">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5pPr>
            <a:lvl6pPr lvl="5">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6pPr>
            <a:lvl7pPr lvl="6">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7pPr>
            <a:lvl8pPr lvl="7">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8pPr>
            <a:lvl9pPr lvl="8">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9pPr>
          </a:lstStyle>
          <a:p>
            <a:endParaRPr/>
          </a:p>
        </p:txBody>
      </p:sp>
      <p:sp>
        <p:nvSpPr>
          <p:cNvPr id="7" name="Google Shape;7;p1"/>
          <p:cNvSpPr txBox="1">
            <a:spLocks noGrp="1"/>
          </p:cNvSpPr>
          <p:nvPr>
            <p:ph type="body" idx="1"/>
          </p:nvPr>
        </p:nvSpPr>
        <p:spPr>
          <a:xfrm>
            <a:off x="1067088" y="1650548"/>
            <a:ext cx="5972100" cy="2764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1C4587"/>
              </a:buClr>
              <a:buSzPts val="2400"/>
              <a:buFont typeface="Hind"/>
              <a:buChar char="›"/>
              <a:defRPr sz="2400">
                <a:solidFill>
                  <a:srgbClr val="FFFFFF"/>
                </a:solidFill>
                <a:latin typeface="Hind"/>
                <a:ea typeface="Hind"/>
                <a:cs typeface="Hind"/>
                <a:sym typeface="Hind"/>
              </a:defRPr>
            </a:lvl1pPr>
            <a:lvl2pPr marL="914400" lvl="1"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2pPr>
            <a:lvl3pPr marL="1371600" lvl="2"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3pPr>
            <a:lvl4pPr marL="1828800" lvl="3"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4pPr>
            <a:lvl5pPr marL="2286000" lvl="4"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5pPr>
            <a:lvl6pPr marL="2743200" lvl="5"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6pPr>
            <a:lvl7pPr marL="3200400" lvl="6"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7pPr>
            <a:lvl8pPr marL="3657600" lvl="7"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8pPr>
            <a:lvl9pPr marL="4114800" lvl="8"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9pPr>
          </a:lstStyle>
          <a:p>
            <a:endParaRPr/>
          </a:p>
        </p:txBody>
      </p:sp>
      <p:sp>
        <p:nvSpPr>
          <p:cNvPr id="8" name="Google Shape;8;p1"/>
          <p:cNvSpPr txBox="1">
            <a:spLocks noGrp="1"/>
          </p:cNvSpPr>
          <p:nvPr>
            <p:ph type="sldNum" idx="12"/>
          </p:nvPr>
        </p:nvSpPr>
        <p:spPr>
          <a:xfrm>
            <a:off x="8556775" y="4812625"/>
            <a:ext cx="587100" cy="330900"/>
          </a:xfrm>
          <a:prstGeom prst="rect">
            <a:avLst/>
          </a:prstGeom>
          <a:noFill/>
          <a:ln>
            <a:noFill/>
          </a:ln>
        </p:spPr>
        <p:txBody>
          <a:bodyPr spcFirstLastPara="1" wrap="square" lIns="91425" tIns="91425" rIns="91425" bIns="91425" anchor="t" anchorCtr="0">
            <a:noAutofit/>
          </a:bodyPr>
          <a:lstStyle>
            <a:lvl1pPr lvl="0" algn="r">
              <a:buNone/>
              <a:defRPr sz="1100">
                <a:solidFill>
                  <a:srgbClr val="FFFFFF"/>
                </a:solidFill>
                <a:latin typeface="Hind"/>
                <a:ea typeface="Hind"/>
                <a:cs typeface="Hind"/>
                <a:sym typeface="Hind"/>
              </a:defRPr>
            </a:lvl1pPr>
            <a:lvl2pPr lvl="1" algn="r">
              <a:buNone/>
              <a:defRPr sz="1100">
                <a:solidFill>
                  <a:srgbClr val="FFFFFF"/>
                </a:solidFill>
                <a:latin typeface="Hind"/>
                <a:ea typeface="Hind"/>
                <a:cs typeface="Hind"/>
                <a:sym typeface="Hind"/>
              </a:defRPr>
            </a:lvl2pPr>
            <a:lvl3pPr lvl="2" algn="r">
              <a:buNone/>
              <a:defRPr sz="1100">
                <a:solidFill>
                  <a:srgbClr val="FFFFFF"/>
                </a:solidFill>
                <a:latin typeface="Hind"/>
                <a:ea typeface="Hind"/>
                <a:cs typeface="Hind"/>
                <a:sym typeface="Hind"/>
              </a:defRPr>
            </a:lvl3pPr>
            <a:lvl4pPr lvl="3" algn="r">
              <a:buNone/>
              <a:defRPr sz="1100">
                <a:solidFill>
                  <a:srgbClr val="FFFFFF"/>
                </a:solidFill>
                <a:latin typeface="Hind"/>
                <a:ea typeface="Hind"/>
                <a:cs typeface="Hind"/>
                <a:sym typeface="Hind"/>
              </a:defRPr>
            </a:lvl4pPr>
            <a:lvl5pPr lvl="4" algn="r">
              <a:buNone/>
              <a:defRPr sz="1100">
                <a:solidFill>
                  <a:srgbClr val="FFFFFF"/>
                </a:solidFill>
                <a:latin typeface="Hind"/>
                <a:ea typeface="Hind"/>
                <a:cs typeface="Hind"/>
                <a:sym typeface="Hind"/>
              </a:defRPr>
            </a:lvl5pPr>
            <a:lvl6pPr lvl="5" algn="r">
              <a:buNone/>
              <a:defRPr sz="1100">
                <a:solidFill>
                  <a:srgbClr val="FFFFFF"/>
                </a:solidFill>
                <a:latin typeface="Hind"/>
                <a:ea typeface="Hind"/>
                <a:cs typeface="Hind"/>
                <a:sym typeface="Hind"/>
              </a:defRPr>
            </a:lvl6pPr>
            <a:lvl7pPr lvl="6" algn="r">
              <a:buNone/>
              <a:defRPr sz="1100">
                <a:solidFill>
                  <a:srgbClr val="FFFFFF"/>
                </a:solidFill>
                <a:latin typeface="Hind"/>
                <a:ea typeface="Hind"/>
                <a:cs typeface="Hind"/>
                <a:sym typeface="Hind"/>
              </a:defRPr>
            </a:lvl7pPr>
            <a:lvl8pPr lvl="7" algn="r">
              <a:buNone/>
              <a:defRPr sz="1100">
                <a:solidFill>
                  <a:srgbClr val="FFFFFF"/>
                </a:solidFill>
                <a:latin typeface="Hind"/>
                <a:ea typeface="Hind"/>
                <a:cs typeface="Hind"/>
                <a:sym typeface="Hind"/>
              </a:defRPr>
            </a:lvl8pPr>
            <a:lvl9pPr lvl="8" algn="r">
              <a:buNone/>
              <a:defRPr sz="1100">
                <a:solidFill>
                  <a:srgbClr val="FFFFFF"/>
                </a:solidFill>
                <a:latin typeface="Hind"/>
                <a:ea typeface="Hind"/>
                <a:cs typeface="Hind"/>
                <a:sym typeface="Hin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5"/>
          <p:cNvSpPr txBox="1">
            <a:spLocks noGrp="1"/>
          </p:cNvSpPr>
          <p:nvPr>
            <p:ph type="body" idx="1"/>
          </p:nvPr>
        </p:nvSpPr>
        <p:spPr>
          <a:xfrm>
            <a:off x="3921749" y="2571750"/>
            <a:ext cx="3814869" cy="235404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b="1" dirty="0">
              <a:solidFill>
                <a:schemeClr val="dk1"/>
              </a:solidFill>
            </a:endParaRPr>
          </a:p>
          <a:p>
            <a:pPr marL="1371600" lvl="0" indent="0" algn="l" rtl="0">
              <a:spcBef>
                <a:spcPts val="600"/>
              </a:spcBef>
              <a:spcAft>
                <a:spcPts val="0"/>
              </a:spcAft>
              <a:buNone/>
            </a:pPr>
            <a:r>
              <a:rPr lang="en" dirty="0">
                <a:solidFill>
                  <a:schemeClr val="dk1"/>
                </a:solidFill>
                <a:latin typeface="Arial"/>
                <a:ea typeface="Arial"/>
                <a:cs typeface="Arial"/>
                <a:sym typeface="Arial"/>
              </a:rPr>
              <a:t>Vamsi Krishna </a:t>
            </a:r>
            <a:r>
              <a:rPr lang="en" dirty="0" err="1">
                <a:solidFill>
                  <a:schemeClr val="dk1"/>
                </a:solidFill>
                <a:latin typeface="Arial"/>
                <a:ea typeface="Arial"/>
                <a:cs typeface="Arial"/>
                <a:sym typeface="Arial"/>
              </a:rPr>
              <a:t>Pirati</a:t>
            </a:r>
            <a:endParaRPr lang="en" dirty="0">
              <a:solidFill>
                <a:schemeClr val="dk1"/>
              </a:solidFill>
              <a:latin typeface="Arial"/>
              <a:ea typeface="Arial"/>
              <a:cs typeface="Arial"/>
              <a:sym typeface="Arial"/>
            </a:endParaRPr>
          </a:p>
          <a:p>
            <a:pPr marL="1371600" lvl="0" indent="0" algn="l" rtl="0">
              <a:spcBef>
                <a:spcPts val="600"/>
              </a:spcBef>
              <a:spcAft>
                <a:spcPts val="0"/>
              </a:spcAft>
              <a:buNone/>
            </a:pPr>
            <a:r>
              <a:rPr lang="en" dirty="0">
                <a:solidFill>
                  <a:schemeClr val="dk1"/>
                </a:solidFill>
                <a:latin typeface="Arial"/>
                <a:ea typeface="Arial"/>
                <a:cs typeface="Arial"/>
                <a:sym typeface="Arial"/>
              </a:rPr>
              <a:t>Rajesh </a:t>
            </a:r>
            <a:r>
              <a:rPr lang="en" dirty="0" err="1">
                <a:solidFill>
                  <a:schemeClr val="dk1"/>
                </a:solidFill>
                <a:latin typeface="Arial"/>
                <a:ea typeface="Arial"/>
                <a:cs typeface="Arial"/>
                <a:sym typeface="Arial"/>
              </a:rPr>
              <a:t>Avunoori</a:t>
            </a:r>
            <a:endParaRPr lang="en" dirty="0">
              <a:solidFill>
                <a:schemeClr val="dk1"/>
              </a:solidFill>
              <a:latin typeface="Arial"/>
              <a:ea typeface="Arial"/>
              <a:cs typeface="Arial"/>
              <a:sym typeface="Arial"/>
            </a:endParaRPr>
          </a:p>
          <a:p>
            <a:pPr marL="1371600" lvl="0" indent="0" algn="l" rtl="0">
              <a:spcBef>
                <a:spcPts val="600"/>
              </a:spcBef>
              <a:spcAft>
                <a:spcPts val="0"/>
              </a:spcAft>
              <a:buNone/>
            </a:pPr>
            <a:r>
              <a:rPr lang="en" dirty="0" err="1">
                <a:solidFill>
                  <a:schemeClr val="dk1"/>
                </a:solidFill>
                <a:latin typeface="Arial"/>
                <a:ea typeface="Arial"/>
                <a:cs typeface="Arial"/>
                <a:sym typeface="Arial"/>
              </a:rPr>
              <a:t>Kushwanth</a:t>
            </a:r>
            <a:r>
              <a:rPr lang="en" dirty="0">
                <a:solidFill>
                  <a:schemeClr val="dk1"/>
                </a:solidFill>
                <a:latin typeface="Arial"/>
                <a:ea typeface="Arial"/>
                <a:cs typeface="Arial"/>
                <a:sym typeface="Arial"/>
              </a:rPr>
              <a:t> </a:t>
            </a:r>
            <a:r>
              <a:rPr lang="en" dirty="0" err="1">
                <a:solidFill>
                  <a:schemeClr val="dk1"/>
                </a:solidFill>
                <a:latin typeface="Arial"/>
                <a:ea typeface="Arial"/>
                <a:cs typeface="Arial"/>
                <a:sym typeface="Arial"/>
              </a:rPr>
              <a:t>Boina</a:t>
            </a:r>
            <a:r>
              <a:rPr lang="en" dirty="0">
                <a:solidFill>
                  <a:schemeClr val="dk1"/>
                </a:solidFill>
                <a:latin typeface="Arial"/>
                <a:ea typeface="Arial"/>
                <a:cs typeface="Arial"/>
                <a:sym typeface="Arial"/>
              </a:rPr>
              <a:t> 			</a:t>
            </a:r>
            <a:endParaRPr dirty="0">
              <a:solidFill>
                <a:schemeClr val="dk1"/>
              </a:solidFill>
              <a:latin typeface="Arial"/>
              <a:ea typeface="Arial"/>
              <a:cs typeface="Arial"/>
              <a:sym typeface="Arial"/>
            </a:endParaRPr>
          </a:p>
          <a:p>
            <a:pPr marL="1371600" lvl="0" indent="0" algn="l" rtl="0">
              <a:spcBef>
                <a:spcPts val="600"/>
              </a:spcBef>
              <a:spcAft>
                <a:spcPts val="0"/>
              </a:spcAft>
              <a:buNone/>
            </a:pPr>
            <a:r>
              <a:rPr lang="en" dirty="0">
                <a:solidFill>
                  <a:schemeClr val="dk1"/>
                </a:solidFill>
                <a:latin typeface="Arial"/>
                <a:ea typeface="Arial"/>
                <a:cs typeface="Arial"/>
                <a:sym typeface="Arial"/>
              </a:rPr>
              <a:t>		</a:t>
            </a:r>
            <a:endParaRPr dirty="0">
              <a:solidFill>
                <a:schemeClr val="dk1"/>
              </a:solidFill>
              <a:latin typeface="Arial"/>
              <a:ea typeface="Arial"/>
              <a:cs typeface="Arial"/>
              <a:sym typeface="Arial"/>
            </a:endParaRPr>
          </a:p>
          <a:p>
            <a:pPr marL="1371600" lvl="0" indent="0" algn="l" rtl="0">
              <a:spcBef>
                <a:spcPts val="600"/>
              </a:spcBef>
              <a:spcAft>
                <a:spcPts val="0"/>
              </a:spcAft>
              <a:buNone/>
            </a:pPr>
            <a:endParaRPr dirty="0">
              <a:solidFill>
                <a:schemeClr val="dk1"/>
              </a:solidFill>
              <a:latin typeface="Arial"/>
              <a:ea typeface="Arial"/>
              <a:cs typeface="Arial"/>
              <a:sym typeface="Arial"/>
            </a:endParaRPr>
          </a:p>
          <a:p>
            <a:pPr marL="1371600" lvl="0" indent="0" algn="l" rtl="0">
              <a:spcBef>
                <a:spcPts val="600"/>
              </a:spcBef>
              <a:spcAft>
                <a:spcPts val="0"/>
              </a:spcAft>
              <a:buNone/>
            </a:pPr>
            <a:r>
              <a:rPr lang="en" sz="2100" dirty="0">
                <a:solidFill>
                  <a:schemeClr val="dk1"/>
                </a:solidFill>
                <a:latin typeface="Arial"/>
                <a:ea typeface="Arial"/>
                <a:cs typeface="Arial"/>
                <a:sym typeface="Arial"/>
              </a:rPr>
              <a:t>			</a:t>
            </a:r>
            <a:endParaRPr sz="2100" dirty="0">
              <a:solidFill>
                <a:schemeClr val="dk1"/>
              </a:solidFill>
              <a:latin typeface="Arial"/>
              <a:ea typeface="Arial"/>
              <a:cs typeface="Arial"/>
              <a:sym typeface="Arial"/>
            </a:endParaRPr>
          </a:p>
          <a:p>
            <a:pPr marL="0" lvl="0" indent="0" algn="l" rtl="0">
              <a:spcBef>
                <a:spcPts val="600"/>
              </a:spcBef>
              <a:spcAft>
                <a:spcPts val="0"/>
              </a:spcAft>
              <a:buNone/>
            </a:pPr>
            <a:endParaRPr dirty="0">
              <a:solidFill>
                <a:schemeClr val="dk1"/>
              </a:solidFill>
            </a:endParaRPr>
          </a:p>
          <a:p>
            <a:pPr marL="0" lvl="0" indent="0" algn="l" rtl="0">
              <a:spcBef>
                <a:spcPts val="600"/>
              </a:spcBef>
              <a:spcAft>
                <a:spcPts val="0"/>
              </a:spcAft>
              <a:buNone/>
            </a:pPr>
            <a:endParaRPr dirty="0"/>
          </a:p>
        </p:txBody>
      </p:sp>
      <p:sp>
        <p:nvSpPr>
          <p:cNvPr id="197" name="Google Shape;197;p15"/>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IPL Match Scheduling</a:t>
            </a:r>
            <a:endParaRPr/>
          </a:p>
        </p:txBody>
      </p:sp>
      <p:sp>
        <p:nvSpPr>
          <p:cNvPr id="199" name="Google Shape;199;p15"/>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
        <p:nvSpPr>
          <p:cNvPr id="3" name="Text Placeholder 2">
            <a:extLst>
              <a:ext uri="{FF2B5EF4-FFF2-40B4-BE49-F238E27FC236}">
                <a16:creationId xmlns:a16="http://schemas.microsoft.com/office/drawing/2014/main" id="{BCE4B08C-27CE-BCCA-E846-3E70A72F8B0D}"/>
              </a:ext>
            </a:extLst>
          </p:cNvPr>
          <p:cNvSpPr>
            <a:spLocks noGrp="1"/>
          </p:cNvSpPr>
          <p:nvPr>
            <p:ph type="body" idx="2"/>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4"/>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270" name="Google Shape;270;p24"/>
          <p:cNvPicPr preferRelativeResize="0"/>
          <p:nvPr/>
        </p:nvPicPr>
        <p:blipFill>
          <a:blip r:embed="rId3">
            <a:alphaModFix/>
          </a:blip>
          <a:stretch>
            <a:fillRect/>
          </a:stretch>
        </p:blipFill>
        <p:spPr>
          <a:xfrm>
            <a:off x="1927500" y="0"/>
            <a:ext cx="4941476" cy="51435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276" name="Google Shape;276;p25"/>
          <p:cNvSpPr txBox="1"/>
          <p:nvPr/>
        </p:nvSpPr>
        <p:spPr>
          <a:xfrm>
            <a:off x="1063200" y="309275"/>
            <a:ext cx="65094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FFFFFF"/>
                </a:solidFill>
                <a:latin typeface="Hind"/>
                <a:ea typeface="Hind"/>
                <a:cs typeface="Hind"/>
                <a:sym typeface="Hind"/>
              </a:rPr>
              <a:t>Required data for solving the formulation is hotel and flight costs</a:t>
            </a:r>
            <a:endParaRPr sz="2400" b="1">
              <a:solidFill>
                <a:srgbClr val="FFFFFF"/>
              </a:solidFill>
              <a:latin typeface="Hind"/>
              <a:ea typeface="Hind"/>
              <a:cs typeface="Hind"/>
              <a:sym typeface="Hind"/>
            </a:endParaRPr>
          </a:p>
        </p:txBody>
      </p:sp>
      <p:sp>
        <p:nvSpPr>
          <p:cNvPr id="277" name="Google Shape;277;p25"/>
          <p:cNvSpPr txBox="1"/>
          <p:nvPr/>
        </p:nvSpPr>
        <p:spPr>
          <a:xfrm>
            <a:off x="1137050" y="1884300"/>
            <a:ext cx="67248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rgbClr val="FFFFFF"/>
                </a:solidFill>
                <a:latin typeface="Hind"/>
                <a:ea typeface="Hind"/>
                <a:cs typeface="Hind"/>
                <a:sym typeface="Hind"/>
              </a:rPr>
              <a:t>The cost of hotel will be sourced from online booking platform </a:t>
            </a:r>
            <a:r>
              <a:rPr lang="en" sz="2400" b="1">
                <a:solidFill>
                  <a:srgbClr val="FFFFFF"/>
                </a:solidFill>
                <a:latin typeface="Hind"/>
                <a:ea typeface="Hind"/>
                <a:cs typeface="Hind"/>
                <a:sym typeface="Hind"/>
              </a:rPr>
              <a:t>Booking.com</a:t>
            </a:r>
            <a:endParaRPr sz="2400" b="1">
              <a:solidFill>
                <a:srgbClr val="FFFFFF"/>
              </a:solidFill>
              <a:latin typeface="Hind"/>
              <a:ea typeface="Hind"/>
              <a:cs typeface="Hind"/>
              <a:sym typeface="Hind"/>
            </a:endParaRPr>
          </a:p>
        </p:txBody>
      </p:sp>
      <p:sp>
        <p:nvSpPr>
          <p:cNvPr id="278" name="Google Shape;278;p25"/>
          <p:cNvSpPr txBox="1"/>
          <p:nvPr/>
        </p:nvSpPr>
        <p:spPr>
          <a:xfrm>
            <a:off x="1127900" y="2927000"/>
            <a:ext cx="67431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rgbClr val="FFFFFF"/>
                </a:solidFill>
                <a:latin typeface="Hind"/>
                <a:ea typeface="Hind"/>
                <a:cs typeface="Hind"/>
                <a:sym typeface="Hind"/>
              </a:rPr>
              <a:t>The cost of flights for all sources and partner airlines will be sourced from </a:t>
            </a:r>
            <a:r>
              <a:rPr lang="en" sz="2400" b="1">
                <a:solidFill>
                  <a:srgbClr val="FFFFFF"/>
                </a:solidFill>
                <a:latin typeface="Hind"/>
                <a:ea typeface="Hind"/>
                <a:cs typeface="Hind"/>
                <a:sym typeface="Hind"/>
              </a:rPr>
              <a:t>ixigo.com</a:t>
            </a:r>
            <a:endParaRPr sz="2400" b="1">
              <a:solidFill>
                <a:srgbClr val="FFFFFF"/>
              </a:solidFill>
              <a:latin typeface="Hind"/>
              <a:ea typeface="Hind"/>
              <a:cs typeface="Hind"/>
              <a:sym typeface="Hind"/>
            </a:endParaRPr>
          </a:p>
        </p:txBody>
      </p:sp>
      <p:sp>
        <p:nvSpPr>
          <p:cNvPr id="279" name="Google Shape;279;p25"/>
          <p:cNvSpPr txBox="1"/>
          <p:nvPr/>
        </p:nvSpPr>
        <p:spPr>
          <a:xfrm>
            <a:off x="1243150" y="3908125"/>
            <a:ext cx="6618600" cy="87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FFFFF"/>
                </a:solidFill>
                <a:latin typeface="Hind"/>
                <a:ea typeface="Hind"/>
                <a:cs typeface="Hind"/>
                <a:sym typeface="Hind"/>
              </a:rPr>
              <a:t>Equidistant projection of the map of india for phase 2 location optimisation</a:t>
            </a:r>
            <a:endParaRPr sz="2400">
              <a:solidFill>
                <a:srgbClr val="FFFFFF"/>
              </a:solidFill>
              <a:latin typeface="Hind"/>
              <a:ea typeface="Hind"/>
              <a:cs typeface="Hind"/>
              <a:sym typeface="Hin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6"/>
          <p:cNvSpPr txBox="1">
            <a:spLocks noGrp="1"/>
          </p:cNvSpPr>
          <p:nvPr>
            <p:ph type="ctrTitle" idx="4294967295"/>
          </p:nvPr>
        </p:nvSpPr>
        <p:spPr>
          <a:xfrm>
            <a:off x="2631425" y="1344875"/>
            <a:ext cx="36912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100"/>
              <a:t>THANKS!</a:t>
            </a:r>
            <a:endParaRPr sz="5100"/>
          </a:p>
        </p:txBody>
      </p:sp>
      <p:sp>
        <p:nvSpPr>
          <p:cNvPr id="285" name="Google Shape;285;p2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205" name="Google Shape;205;p16"/>
          <p:cNvSpPr txBox="1"/>
          <p:nvPr/>
        </p:nvSpPr>
        <p:spPr>
          <a:xfrm>
            <a:off x="2405375" y="134850"/>
            <a:ext cx="3958200" cy="61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a:solidFill>
                  <a:srgbClr val="FFFFFF"/>
                </a:solidFill>
                <a:latin typeface="Hind"/>
                <a:ea typeface="Hind"/>
                <a:cs typeface="Hind"/>
                <a:sym typeface="Hind"/>
              </a:rPr>
              <a:t>  </a:t>
            </a:r>
            <a:r>
              <a:rPr lang="en" sz="2700" b="1">
                <a:solidFill>
                  <a:srgbClr val="FFFFFF"/>
                </a:solidFill>
                <a:latin typeface="Hind"/>
                <a:ea typeface="Hind"/>
                <a:cs typeface="Hind"/>
                <a:sym typeface="Hind"/>
              </a:rPr>
              <a:t>PROBLEM STATEMENT</a:t>
            </a:r>
            <a:endParaRPr sz="2900" b="1">
              <a:solidFill>
                <a:srgbClr val="FFFFFF"/>
              </a:solidFill>
              <a:latin typeface="Hind"/>
              <a:ea typeface="Hind"/>
              <a:cs typeface="Hind"/>
              <a:sym typeface="Hind"/>
            </a:endParaRPr>
          </a:p>
        </p:txBody>
      </p:sp>
      <p:sp>
        <p:nvSpPr>
          <p:cNvPr id="206" name="Google Shape;206;p16"/>
          <p:cNvSpPr txBox="1"/>
          <p:nvPr/>
        </p:nvSpPr>
        <p:spPr>
          <a:xfrm>
            <a:off x="817750" y="754675"/>
            <a:ext cx="6720300" cy="41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1"/>
                </a:solidFill>
              </a:rPr>
              <a:t>We need to optimize IPL 2024 schedule so that travel and accommodation cost is minimized.</a:t>
            </a:r>
            <a:endParaRPr sz="2400">
              <a:solidFill>
                <a:schemeClr val="dk1"/>
              </a:solidFill>
            </a:endParaRPr>
          </a:p>
          <a:p>
            <a:pPr marL="0" lvl="0" indent="0" algn="l" rtl="0">
              <a:spcBef>
                <a:spcPts val="0"/>
              </a:spcBef>
              <a:spcAft>
                <a:spcPts val="0"/>
              </a:spcAft>
              <a:buNone/>
            </a:pPr>
            <a:r>
              <a:rPr lang="en" sz="2400">
                <a:solidFill>
                  <a:schemeClr val="dk1"/>
                </a:solidFill>
              </a:rPr>
              <a:t>Optimizing schedule involves making decisions about:</a:t>
            </a:r>
            <a:endParaRPr sz="2400">
              <a:solidFill>
                <a:schemeClr val="dk1"/>
              </a:solidFill>
            </a:endParaRPr>
          </a:p>
          <a:p>
            <a:pPr marL="0" lvl="0" indent="0" algn="l" rtl="0">
              <a:spcBef>
                <a:spcPts val="0"/>
              </a:spcBef>
              <a:spcAft>
                <a:spcPts val="0"/>
              </a:spcAft>
              <a:buNone/>
            </a:pPr>
            <a:endParaRPr sz="2400">
              <a:solidFill>
                <a:schemeClr val="dk1"/>
              </a:solidFill>
            </a:endParaRPr>
          </a:p>
          <a:p>
            <a:pPr marL="457200" lvl="0" indent="-381000" algn="l" rtl="0">
              <a:spcBef>
                <a:spcPts val="0"/>
              </a:spcBef>
              <a:spcAft>
                <a:spcPts val="0"/>
              </a:spcAft>
              <a:buClr>
                <a:schemeClr val="dk1"/>
              </a:buClr>
              <a:buSzPts val="2400"/>
              <a:buChar char="➢"/>
            </a:pPr>
            <a:r>
              <a:rPr lang="en" sz="2400">
                <a:solidFill>
                  <a:schemeClr val="dk1"/>
                </a:solidFill>
              </a:rPr>
              <a:t>Which airline partner and hotel partner to pick match.</a:t>
            </a:r>
            <a:endParaRPr sz="2400">
              <a:solidFill>
                <a:schemeClr val="dk1"/>
              </a:solidFill>
            </a:endParaRPr>
          </a:p>
          <a:p>
            <a:pPr marL="457200" lvl="0" indent="-381000" algn="l" rtl="0">
              <a:spcBef>
                <a:spcPts val="0"/>
              </a:spcBef>
              <a:spcAft>
                <a:spcPts val="0"/>
              </a:spcAft>
              <a:buClr>
                <a:schemeClr val="dk1"/>
              </a:buClr>
              <a:buSzPts val="2400"/>
              <a:buChar char="➢"/>
            </a:pPr>
            <a:r>
              <a:rPr lang="en" sz="2400">
                <a:solidFill>
                  <a:schemeClr val="dk1"/>
                </a:solidFill>
              </a:rPr>
              <a:t>Considering total time span of tournament and rest days of teams.</a:t>
            </a:r>
            <a:endParaRPr sz="24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7"/>
          <p:cNvSpPr txBox="1">
            <a:spLocks noGrp="1"/>
          </p:cNvSpPr>
          <p:nvPr>
            <p:ph type="title"/>
          </p:nvPr>
        </p:nvSpPr>
        <p:spPr>
          <a:xfrm>
            <a:off x="1122050" y="156600"/>
            <a:ext cx="5972100" cy="60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800"/>
              <a:t>    </a:t>
            </a:r>
            <a:r>
              <a:rPr lang="en" sz="2700">
                <a:latin typeface="Arial"/>
                <a:ea typeface="Arial"/>
                <a:cs typeface="Arial"/>
                <a:sym typeface="Arial"/>
              </a:rPr>
              <a:t>ASSUMPTIONS</a:t>
            </a:r>
            <a:endParaRPr sz="2700">
              <a:latin typeface="Arial"/>
              <a:ea typeface="Arial"/>
              <a:cs typeface="Arial"/>
              <a:sym typeface="Arial"/>
            </a:endParaRPr>
          </a:p>
        </p:txBody>
      </p:sp>
      <p:sp>
        <p:nvSpPr>
          <p:cNvPr id="212" name="Google Shape;212;p17"/>
          <p:cNvSpPr txBox="1">
            <a:spLocks noGrp="1"/>
          </p:cNvSpPr>
          <p:nvPr>
            <p:ph type="body" idx="2"/>
          </p:nvPr>
        </p:nvSpPr>
        <p:spPr>
          <a:xfrm>
            <a:off x="817750" y="765600"/>
            <a:ext cx="6791400" cy="4186500"/>
          </a:xfrm>
          <a:prstGeom prst="rect">
            <a:avLst/>
          </a:prstGeom>
        </p:spPr>
        <p:txBody>
          <a:bodyPr spcFirstLastPara="1" wrap="square" lIns="91425" tIns="91425" rIns="91425" bIns="91425" anchor="t" anchorCtr="0">
            <a:noAutofit/>
          </a:bodyPr>
          <a:lstStyle/>
          <a:p>
            <a:pPr marL="457200" lvl="0" indent="-336550" algn="l" rtl="0">
              <a:lnSpc>
                <a:spcPct val="150000"/>
              </a:lnSpc>
              <a:spcBef>
                <a:spcPts val="600"/>
              </a:spcBef>
              <a:spcAft>
                <a:spcPts val="0"/>
              </a:spcAft>
              <a:buClr>
                <a:schemeClr val="dk1"/>
              </a:buClr>
              <a:buSzPts val="1700"/>
              <a:buFont typeface="Arial"/>
              <a:buChar char="›"/>
            </a:pPr>
            <a:r>
              <a:rPr lang="en" sz="1700">
                <a:solidFill>
                  <a:schemeClr val="dk1"/>
                </a:solidFill>
                <a:latin typeface="Arial"/>
                <a:ea typeface="Arial"/>
                <a:cs typeface="Arial"/>
                <a:sym typeface="Arial"/>
              </a:rPr>
              <a:t>Players will arrive at the venue by flight on the day before the match and will take one day rest after match day and flight will be next or next to next day after the rest day.</a:t>
            </a:r>
            <a:endParaRPr>
              <a:solidFill>
                <a:schemeClr val="dk1"/>
              </a:solidFill>
              <a:latin typeface="Arial"/>
              <a:ea typeface="Arial"/>
              <a:cs typeface="Arial"/>
              <a:sym typeface="Arial"/>
            </a:endParaRPr>
          </a:p>
          <a:p>
            <a:pPr marL="457200" lvl="0" indent="-342900" algn="l" rtl="0">
              <a:lnSpc>
                <a:spcPct val="150000"/>
              </a:lnSpc>
              <a:spcBef>
                <a:spcPts val="0"/>
              </a:spcBef>
              <a:spcAft>
                <a:spcPts val="0"/>
              </a:spcAft>
              <a:buClr>
                <a:schemeClr val="dk1"/>
              </a:buClr>
              <a:buSzPts val="1800"/>
              <a:buFont typeface="Arial"/>
              <a:buChar char="›"/>
            </a:pPr>
            <a:r>
              <a:rPr lang="en">
                <a:solidFill>
                  <a:schemeClr val="dk1"/>
                </a:solidFill>
                <a:latin typeface="Arial"/>
                <a:ea typeface="Arial"/>
                <a:cs typeface="Arial"/>
                <a:sym typeface="Arial"/>
              </a:rPr>
              <a:t>Hotel rooms will be booked for minimum 3 nights and may increase to maximum of 4 nights</a:t>
            </a:r>
            <a:endParaRPr>
              <a:solidFill>
                <a:schemeClr val="dk1"/>
              </a:solidFill>
              <a:latin typeface="Arial"/>
              <a:ea typeface="Arial"/>
              <a:cs typeface="Arial"/>
              <a:sym typeface="Arial"/>
            </a:endParaRPr>
          </a:p>
          <a:p>
            <a:pPr marL="457200" lvl="0" indent="-336550" algn="l" rtl="0">
              <a:lnSpc>
                <a:spcPct val="150000"/>
              </a:lnSpc>
              <a:spcBef>
                <a:spcPts val="0"/>
              </a:spcBef>
              <a:spcAft>
                <a:spcPts val="0"/>
              </a:spcAft>
              <a:buClr>
                <a:schemeClr val="dk1"/>
              </a:buClr>
              <a:buSzPts val="1700"/>
              <a:buFont typeface="Arial"/>
              <a:buChar char="›"/>
            </a:pPr>
            <a:r>
              <a:rPr lang="en" sz="1700">
                <a:solidFill>
                  <a:schemeClr val="dk1"/>
                </a:solidFill>
                <a:latin typeface="Arial"/>
                <a:ea typeface="Arial"/>
                <a:cs typeface="Arial"/>
                <a:sym typeface="Arial"/>
              </a:rPr>
              <a:t>The price of flights and hotels will be dynamic based on days but will remain static for entire day.</a:t>
            </a:r>
            <a:endParaRPr sz="1700">
              <a:solidFill>
                <a:schemeClr val="dk1"/>
              </a:solidFill>
              <a:latin typeface="Arial"/>
              <a:ea typeface="Arial"/>
              <a:cs typeface="Arial"/>
              <a:sym typeface="Arial"/>
            </a:endParaRPr>
          </a:p>
          <a:p>
            <a:pPr marL="457200" lvl="0" indent="-292100" algn="l" rtl="0">
              <a:lnSpc>
                <a:spcPct val="150000"/>
              </a:lnSpc>
              <a:spcBef>
                <a:spcPts val="0"/>
              </a:spcBef>
              <a:spcAft>
                <a:spcPts val="0"/>
              </a:spcAft>
              <a:buClr>
                <a:schemeClr val="dk1"/>
              </a:buClr>
              <a:buSzPts val="1000"/>
              <a:buFont typeface="Arial"/>
              <a:buChar char="›"/>
            </a:pPr>
            <a:r>
              <a:rPr lang="en" sz="1100">
                <a:solidFill>
                  <a:schemeClr val="dk1"/>
                </a:solidFill>
                <a:latin typeface="Arial"/>
                <a:ea typeface="Arial"/>
                <a:cs typeface="Arial"/>
                <a:sym typeface="Arial"/>
              </a:rPr>
              <a:t>Assuming the airline partner and hotel partner are available in all the cities.</a:t>
            </a:r>
            <a:endParaRPr sz="1000">
              <a:solidFill>
                <a:schemeClr val="dk1"/>
              </a:solidFill>
              <a:latin typeface="Arial"/>
              <a:ea typeface="Arial"/>
              <a:cs typeface="Arial"/>
              <a:sym typeface="Arial"/>
            </a:endParaRPr>
          </a:p>
          <a:p>
            <a:pPr marL="457200" lvl="0" indent="-292100" algn="l" rtl="0">
              <a:lnSpc>
                <a:spcPct val="150000"/>
              </a:lnSpc>
              <a:spcBef>
                <a:spcPts val="0"/>
              </a:spcBef>
              <a:spcAft>
                <a:spcPts val="0"/>
              </a:spcAft>
              <a:buClr>
                <a:schemeClr val="dk1"/>
              </a:buClr>
              <a:buSzPts val="1000"/>
              <a:buFont typeface="Arial"/>
              <a:buChar char="›"/>
            </a:pPr>
            <a:r>
              <a:rPr lang="en" sz="1100">
                <a:solidFill>
                  <a:schemeClr val="dk1"/>
                </a:solidFill>
                <a:latin typeface="Arial"/>
                <a:ea typeface="Arial"/>
                <a:cs typeface="Arial"/>
                <a:sym typeface="Arial"/>
              </a:rPr>
              <a:t>Weather has no effect on schedule of matches.</a:t>
            </a:r>
            <a:endParaRPr sz="1000">
              <a:solidFill>
                <a:schemeClr val="dk1"/>
              </a:solidFill>
              <a:latin typeface="Arial"/>
              <a:ea typeface="Arial"/>
              <a:cs typeface="Arial"/>
              <a:sym typeface="Arial"/>
            </a:endParaRPr>
          </a:p>
          <a:p>
            <a:pPr marL="0" lvl="0" indent="0" algn="l" rtl="0">
              <a:spcBef>
                <a:spcPts val="600"/>
              </a:spcBef>
              <a:spcAft>
                <a:spcPts val="0"/>
              </a:spcAft>
              <a:buClr>
                <a:schemeClr val="dk1"/>
              </a:buClr>
              <a:buSzPts val="1100"/>
              <a:buFont typeface="Arial"/>
              <a:buNone/>
            </a:pPr>
            <a:endParaRPr sz="400"/>
          </a:p>
          <a:p>
            <a:pPr marL="0" lvl="0" indent="0" algn="l" rtl="0">
              <a:spcBef>
                <a:spcPts val="600"/>
              </a:spcBef>
              <a:spcAft>
                <a:spcPts val="0"/>
              </a:spcAft>
              <a:buNone/>
            </a:pPr>
            <a:endParaRPr sz="300"/>
          </a:p>
        </p:txBody>
      </p:sp>
      <p:sp>
        <p:nvSpPr>
          <p:cNvPr id="213" name="Google Shape;213;p17"/>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8"/>
          <p:cNvSpPr txBox="1">
            <a:spLocks noGrp="1"/>
          </p:cNvSpPr>
          <p:nvPr>
            <p:ph type="ctrTitle" idx="4294967295"/>
          </p:nvPr>
        </p:nvSpPr>
        <p:spPr>
          <a:xfrm>
            <a:off x="1890250" y="49150"/>
            <a:ext cx="4854300" cy="74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700">
                <a:latin typeface="Arial"/>
                <a:ea typeface="Arial"/>
                <a:cs typeface="Arial"/>
                <a:sym typeface="Arial"/>
              </a:rPr>
              <a:t>DECISION VARIABLES</a:t>
            </a:r>
            <a:endParaRPr sz="2700">
              <a:latin typeface="Arial"/>
              <a:ea typeface="Arial"/>
              <a:cs typeface="Arial"/>
              <a:sym typeface="Arial"/>
            </a:endParaRPr>
          </a:p>
        </p:txBody>
      </p:sp>
      <p:sp>
        <p:nvSpPr>
          <p:cNvPr id="219" name="Google Shape;219;p18"/>
          <p:cNvSpPr txBox="1">
            <a:spLocks noGrp="1"/>
          </p:cNvSpPr>
          <p:nvPr>
            <p:ph type="subTitle" idx="4294967295"/>
          </p:nvPr>
        </p:nvSpPr>
        <p:spPr>
          <a:xfrm>
            <a:off x="1295050" y="695600"/>
            <a:ext cx="6044700" cy="3883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400">
                <a:latin typeface="Arial"/>
                <a:ea typeface="Arial"/>
                <a:cs typeface="Arial"/>
                <a:sym typeface="Arial"/>
              </a:rPr>
              <a:t>L</a:t>
            </a:r>
            <a:r>
              <a:rPr lang="en" sz="1300">
                <a:latin typeface="Arial"/>
                <a:ea typeface="Arial"/>
                <a:cs typeface="Arial"/>
                <a:sym typeface="Arial"/>
              </a:rPr>
              <a:t>et </a:t>
            </a:r>
            <a:r>
              <a:rPr lang="en" sz="1900" b="1">
                <a:latin typeface="Arial"/>
                <a:ea typeface="Arial"/>
                <a:cs typeface="Arial"/>
                <a:sym typeface="Arial"/>
              </a:rPr>
              <a:t>Y</a:t>
            </a:r>
            <a:r>
              <a:rPr lang="en" sz="1500" b="1">
                <a:latin typeface="Arial"/>
                <a:ea typeface="Arial"/>
                <a:cs typeface="Arial"/>
                <a:sym typeface="Arial"/>
              </a:rPr>
              <a:t>t,i,j,a,d</a:t>
            </a:r>
            <a:r>
              <a:rPr lang="en" sz="1300">
                <a:latin typeface="Arial"/>
                <a:ea typeface="Arial"/>
                <a:cs typeface="Arial"/>
                <a:sym typeface="Arial"/>
              </a:rPr>
              <a:t> : binary variable for team(t) </a:t>
            </a:r>
            <a:r>
              <a:rPr lang="en" sz="2000">
                <a:solidFill>
                  <a:srgbClr val="EA9999"/>
                </a:solidFill>
                <a:latin typeface="Arial"/>
                <a:ea typeface="Arial"/>
                <a:cs typeface="Arial"/>
                <a:sym typeface="Arial"/>
              </a:rPr>
              <a:t>Travels </a:t>
            </a:r>
            <a:r>
              <a:rPr lang="en" sz="1300">
                <a:latin typeface="Arial"/>
                <a:ea typeface="Arial"/>
                <a:cs typeface="Arial"/>
                <a:sym typeface="Arial"/>
              </a:rPr>
              <a:t>from venue(i) to venue(j) using airline ‘a’ on day ‘d’</a:t>
            </a:r>
            <a:endParaRPr sz="1300">
              <a:latin typeface="Arial"/>
              <a:ea typeface="Arial"/>
              <a:cs typeface="Arial"/>
              <a:sym typeface="Arial"/>
            </a:endParaRPr>
          </a:p>
          <a:p>
            <a:pPr marL="0" lvl="0" indent="0" algn="l" rtl="0">
              <a:lnSpc>
                <a:spcPct val="115000"/>
              </a:lnSpc>
              <a:spcBef>
                <a:spcPts val="1200"/>
              </a:spcBef>
              <a:spcAft>
                <a:spcPts val="0"/>
              </a:spcAft>
              <a:buNone/>
            </a:pPr>
            <a:r>
              <a:rPr lang="en" sz="1300">
                <a:latin typeface="Arial"/>
                <a:ea typeface="Arial"/>
                <a:cs typeface="Arial"/>
                <a:sym typeface="Arial"/>
              </a:rPr>
              <a:t>Let </a:t>
            </a:r>
            <a:r>
              <a:rPr lang="en" sz="1800" b="1">
                <a:latin typeface="Arial"/>
                <a:ea typeface="Arial"/>
                <a:cs typeface="Arial"/>
                <a:sym typeface="Arial"/>
              </a:rPr>
              <a:t>X</a:t>
            </a:r>
            <a:r>
              <a:rPr lang="en" sz="1600" b="1">
                <a:latin typeface="Arial"/>
                <a:ea typeface="Arial"/>
                <a:cs typeface="Arial"/>
                <a:sym typeface="Arial"/>
              </a:rPr>
              <a:t>t,v,d</a:t>
            </a:r>
            <a:r>
              <a:rPr lang="en" sz="1300">
                <a:latin typeface="Arial"/>
                <a:ea typeface="Arial"/>
                <a:cs typeface="Arial"/>
                <a:sym typeface="Arial"/>
              </a:rPr>
              <a:t> represents that team(t) </a:t>
            </a:r>
            <a:r>
              <a:rPr lang="en" sz="1700">
                <a:solidFill>
                  <a:srgbClr val="EA9999"/>
                </a:solidFill>
                <a:latin typeface="Arial"/>
                <a:ea typeface="Arial"/>
                <a:cs typeface="Arial"/>
                <a:sym typeface="Arial"/>
              </a:rPr>
              <a:t>Plays</a:t>
            </a:r>
            <a:r>
              <a:rPr lang="en" sz="1300">
                <a:latin typeface="Arial"/>
                <a:ea typeface="Arial"/>
                <a:cs typeface="Arial"/>
                <a:sym typeface="Arial"/>
              </a:rPr>
              <a:t> on venue(v) on day(d)</a:t>
            </a:r>
            <a:endParaRPr sz="1300">
              <a:latin typeface="Arial"/>
              <a:ea typeface="Arial"/>
              <a:cs typeface="Arial"/>
              <a:sym typeface="Arial"/>
            </a:endParaRPr>
          </a:p>
          <a:p>
            <a:pPr marL="0" lvl="0" indent="0" algn="l" rtl="0">
              <a:lnSpc>
                <a:spcPct val="115000"/>
              </a:lnSpc>
              <a:spcBef>
                <a:spcPts val="1200"/>
              </a:spcBef>
              <a:spcAft>
                <a:spcPts val="0"/>
              </a:spcAft>
              <a:buNone/>
            </a:pPr>
            <a:r>
              <a:rPr lang="en" sz="1300">
                <a:latin typeface="Arial"/>
                <a:ea typeface="Arial"/>
                <a:cs typeface="Arial"/>
                <a:sym typeface="Arial"/>
              </a:rPr>
              <a:t>Let </a:t>
            </a:r>
            <a:r>
              <a:rPr lang="en" sz="1800" b="1">
                <a:latin typeface="Arial"/>
                <a:ea typeface="Arial"/>
                <a:cs typeface="Arial"/>
                <a:sym typeface="Arial"/>
              </a:rPr>
              <a:t>C</a:t>
            </a:r>
            <a:r>
              <a:rPr lang="en" sz="1600" b="1">
                <a:latin typeface="Arial"/>
                <a:ea typeface="Arial"/>
                <a:cs typeface="Arial"/>
                <a:sym typeface="Arial"/>
              </a:rPr>
              <a:t>i,j,a,d</a:t>
            </a:r>
            <a:r>
              <a:rPr lang="en" sz="1300">
                <a:latin typeface="Arial"/>
                <a:ea typeface="Arial"/>
                <a:cs typeface="Arial"/>
                <a:sym typeface="Arial"/>
              </a:rPr>
              <a:t> represent the </a:t>
            </a:r>
            <a:r>
              <a:rPr lang="en" sz="1700">
                <a:solidFill>
                  <a:srgbClr val="EA9999"/>
                </a:solidFill>
                <a:latin typeface="Arial"/>
                <a:ea typeface="Arial"/>
                <a:cs typeface="Arial"/>
                <a:sym typeface="Arial"/>
              </a:rPr>
              <a:t>Flight Cost</a:t>
            </a:r>
            <a:r>
              <a:rPr lang="en" sz="1300">
                <a:solidFill>
                  <a:srgbClr val="EA9999"/>
                </a:solidFill>
                <a:latin typeface="Arial"/>
                <a:ea typeface="Arial"/>
                <a:cs typeface="Arial"/>
                <a:sym typeface="Arial"/>
              </a:rPr>
              <a:t> </a:t>
            </a:r>
            <a:r>
              <a:rPr lang="en" sz="1300">
                <a:latin typeface="Arial"/>
                <a:ea typeface="Arial"/>
                <a:cs typeface="Arial"/>
                <a:sym typeface="Arial"/>
              </a:rPr>
              <a:t>of team ‘t’  for going from venue ‘i’  to venue ‘j’  using flight a on day ‘d’ (reason for inclusion of day is dynamic pricing)</a:t>
            </a:r>
            <a:endParaRPr sz="1300">
              <a:latin typeface="Arial"/>
              <a:ea typeface="Arial"/>
              <a:cs typeface="Arial"/>
              <a:sym typeface="Arial"/>
            </a:endParaRPr>
          </a:p>
          <a:p>
            <a:pPr marL="0" lvl="0" indent="0" algn="l" rtl="0">
              <a:lnSpc>
                <a:spcPct val="115000"/>
              </a:lnSpc>
              <a:spcBef>
                <a:spcPts val="1200"/>
              </a:spcBef>
              <a:spcAft>
                <a:spcPts val="0"/>
              </a:spcAft>
              <a:buNone/>
            </a:pPr>
            <a:r>
              <a:rPr lang="en" sz="1300">
                <a:latin typeface="Arial"/>
                <a:ea typeface="Arial"/>
                <a:cs typeface="Arial"/>
                <a:sym typeface="Arial"/>
              </a:rPr>
              <a:t>Let </a:t>
            </a:r>
            <a:r>
              <a:rPr lang="en" sz="1300" b="1">
                <a:latin typeface="Arial"/>
                <a:ea typeface="Arial"/>
                <a:cs typeface="Arial"/>
                <a:sym typeface="Arial"/>
              </a:rPr>
              <a:t>H h,v,d</a:t>
            </a:r>
            <a:r>
              <a:rPr lang="en" sz="1300">
                <a:latin typeface="Arial"/>
                <a:ea typeface="Arial"/>
                <a:cs typeface="Arial"/>
                <a:sym typeface="Arial"/>
              </a:rPr>
              <a:t> represent the </a:t>
            </a:r>
            <a:r>
              <a:rPr lang="en" sz="1600">
                <a:solidFill>
                  <a:srgbClr val="EA9999"/>
                </a:solidFill>
                <a:latin typeface="Arial"/>
                <a:ea typeface="Arial"/>
                <a:cs typeface="Arial"/>
                <a:sym typeface="Arial"/>
              </a:rPr>
              <a:t>Hotel Cost</a:t>
            </a:r>
            <a:r>
              <a:rPr lang="en" sz="1300">
                <a:latin typeface="Arial"/>
                <a:ea typeface="Arial"/>
                <a:cs typeface="Arial"/>
                <a:sym typeface="Arial"/>
              </a:rPr>
              <a:t> for hotel(h), venue v and day d</a:t>
            </a:r>
            <a:endParaRPr sz="1300">
              <a:latin typeface="Arial"/>
              <a:ea typeface="Arial"/>
              <a:cs typeface="Arial"/>
              <a:sym typeface="Arial"/>
            </a:endParaRPr>
          </a:p>
          <a:p>
            <a:pPr marL="0" lvl="0" indent="0" algn="l" rtl="0">
              <a:lnSpc>
                <a:spcPct val="100000"/>
              </a:lnSpc>
              <a:spcBef>
                <a:spcPts val="1200"/>
              </a:spcBef>
              <a:spcAft>
                <a:spcPts val="0"/>
              </a:spcAft>
              <a:buNone/>
            </a:pPr>
            <a:r>
              <a:rPr lang="en" sz="1100" b="1">
                <a:latin typeface="Arial"/>
                <a:ea typeface="Arial"/>
                <a:cs typeface="Arial"/>
                <a:sym typeface="Arial"/>
              </a:rPr>
              <a:t>i</a:t>
            </a:r>
            <a:r>
              <a:rPr lang="en" sz="1100">
                <a:latin typeface="Arial"/>
                <a:ea typeface="Arial"/>
                <a:cs typeface="Arial"/>
                <a:sym typeface="Arial"/>
              </a:rPr>
              <a:t> = Source Venue </a:t>
            </a:r>
            <a:endParaRPr sz="1100">
              <a:latin typeface="Arial"/>
              <a:ea typeface="Arial"/>
              <a:cs typeface="Arial"/>
              <a:sym typeface="Arial"/>
            </a:endParaRPr>
          </a:p>
          <a:p>
            <a:pPr marL="0" lvl="0" indent="0" algn="l" rtl="0">
              <a:lnSpc>
                <a:spcPct val="100000"/>
              </a:lnSpc>
              <a:spcBef>
                <a:spcPts val="1200"/>
              </a:spcBef>
              <a:spcAft>
                <a:spcPts val="0"/>
              </a:spcAft>
              <a:buNone/>
            </a:pPr>
            <a:r>
              <a:rPr lang="en" sz="1100" b="1">
                <a:latin typeface="Arial"/>
                <a:ea typeface="Arial"/>
                <a:cs typeface="Arial"/>
                <a:sym typeface="Arial"/>
              </a:rPr>
              <a:t>j</a:t>
            </a:r>
            <a:r>
              <a:rPr lang="en" sz="1100">
                <a:latin typeface="Arial"/>
                <a:ea typeface="Arial"/>
                <a:cs typeface="Arial"/>
                <a:sym typeface="Arial"/>
              </a:rPr>
              <a:t> = Destination Venue</a:t>
            </a:r>
            <a:endParaRPr sz="1100">
              <a:latin typeface="Arial"/>
              <a:ea typeface="Arial"/>
              <a:cs typeface="Arial"/>
              <a:sym typeface="Arial"/>
            </a:endParaRPr>
          </a:p>
          <a:p>
            <a:pPr marL="0" lvl="0" indent="0" algn="l" rtl="0">
              <a:lnSpc>
                <a:spcPct val="100000"/>
              </a:lnSpc>
              <a:spcBef>
                <a:spcPts val="1200"/>
              </a:spcBef>
              <a:spcAft>
                <a:spcPts val="0"/>
              </a:spcAft>
              <a:buNone/>
            </a:pPr>
            <a:r>
              <a:rPr lang="en" sz="1100" b="1">
                <a:latin typeface="Arial"/>
                <a:ea typeface="Arial"/>
                <a:cs typeface="Arial"/>
                <a:sym typeface="Arial"/>
              </a:rPr>
              <a:t>a</a:t>
            </a:r>
            <a:r>
              <a:rPr lang="en" sz="1100">
                <a:latin typeface="Arial"/>
                <a:ea typeface="Arial"/>
                <a:cs typeface="Arial"/>
                <a:sym typeface="Arial"/>
              </a:rPr>
              <a:t> = Flight chosen from venue i to venue j</a:t>
            </a:r>
            <a:endParaRPr sz="1100">
              <a:latin typeface="Arial"/>
              <a:ea typeface="Arial"/>
              <a:cs typeface="Arial"/>
              <a:sym typeface="Arial"/>
            </a:endParaRPr>
          </a:p>
          <a:p>
            <a:pPr marL="0" lvl="0" indent="0" algn="l" rtl="0">
              <a:lnSpc>
                <a:spcPct val="100000"/>
              </a:lnSpc>
              <a:spcBef>
                <a:spcPts val="1200"/>
              </a:spcBef>
              <a:spcAft>
                <a:spcPts val="0"/>
              </a:spcAft>
              <a:buNone/>
            </a:pPr>
            <a:r>
              <a:rPr lang="en" sz="1100" b="1">
                <a:latin typeface="Arial"/>
                <a:ea typeface="Arial"/>
                <a:cs typeface="Arial"/>
                <a:sym typeface="Arial"/>
              </a:rPr>
              <a:t>t</a:t>
            </a:r>
            <a:r>
              <a:rPr lang="en" sz="1100">
                <a:latin typeface="Arial"/>
                <a:ea typeface="Arial"/>
                <a:cs typeface="Arial"/>
                <a:sym typeface="Arial"/>
              </a:rPr>
              <a:t> = Teams flying from the source i to destination j</a:t>
            </a:r>
            <a:endParaRPr sz="1100">
              <a:latin typeface="Arial"/>
              <a:ea typeface="Arial"/>
              <a:cs typeface="Arial"/>
              <a:sym typeface="Arial"/>
            </a:endParaRPr>
          </a:p>
          <a:p>
            <a:pPr marL="0" lvl="0" indent="0" algn="l" rtl="0">
              <a:lnSpc>
                <a:spcPct val="100000"/>
              </a:lnSpc>
              <a:spcBef>
                <a:spcPts val="1200"/>
              </a:spcBef>
              <a:spcAft>
                <a:spcPts val="0"/>
              </a:spcAft>
              <a:buNone/>
            </a:pPr>
            <a:r>
              <a:rPr lang="en" sz="1100" b="1">
                <a:latin typeface="Arial"/>
                <a:ea typeface="Arial"/>
                <a:cs typeface="Arial"/>
                <a:sym typeface="Arial"/>
              </a:rPr>
              <a:t>d</a:t>
            </a:r>
            <a:r>
              <a:rPr lang="en" sz="1100">
                <a:latin typeface="Arial"/>
                <a:ea typeface="Arial"/>
                <a:cs typeface="Arial"/>
                <a:sym typeface="Arial"/>
              </a:rPr>
              <a:t> = Day on which the match is played (ranges from 1 to 60 and 1 is the starting day of the event)</a:t>
            </a:r>
            <a:endParaRPr sz="1100">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800" b="1"/>
          </a:p>
        </p:txBody>
      </p:sp>
      <p:sp>
        <p:nvSpPr>
          <p:cNvPr id="220" name="Google Shape;220;p18"/>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9"/>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226" name="Google Shape;226;p19"/>
          <p:cNvSpPr txBox="1"/>
          <p:nvPr/>
        </p:nvSpPr>
        <p:spPr>
          <a:xfrm>
            <a:off x="2057400" y="80475"/>
            <a:ext cx="4523700" cy="5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FFFFF"/>
                </a:solidFill>
                <a:latin typeface="Hind"/>
                <a:ea typeface="Hind"/>
                <a:cs typeface="Hind"/>
                <a:sym typeface="Hind"/>
              </a:rPr>
              <a:t>      </a:t>
            </a:r>
            <a:r>
              <a:rPr lang="en" sz="2700" b="1">
                <a:solidFill>
                  <a:srgbClr val="FFFFFF"/>
                </a:solidFill>
                <a:latin typeface="Hind"/>
                <a:ea typeface="Hind"/>
                <a:cs typeface="Hind"/>
                <a:sym typeface="Hind"/>
              </a:rPr>
              <a:t>OBJECTIVE FUNCTION</a:t>
            </a:r>
            <a:endParaRPr sz="2700" b="1">
              <a:solidFill>
                <a:srgbClr val="FFFFFF"/>
              </a:solidFill>
              <a:latin typeface="Hind"/>
              <a:ea typeface="Hind"/>
              <a:cs typeface="Hind"/>
              <a:sym typeface="Hind"/>
            </a:endParaRPr>
          </a:p>
        </p:txBody>
      </p:sp>
      <p:sp>
        <p:nvSpPr>
          <p:cNvPr id="227" name="Google Shape;227;p19"/>
          <p:cNvSpPr txBox="1"/>
          <p:nvPr/>
        </p:nvSpPr>
        <p:spPr>
          <a:xfrm>
            <a:off x="893850" y="645975"/>
            <a:ext cx="6622500" cy="434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FFFFF"/>
                </a:solidFill>
                <a:latin typeface="Hind"/>
                <a:ea typeface="Hind"/>
                <a:cs typeface="Hind"/>
                <a:sym typeface="Hind"/>
              </a:rPr>
              <a:t>Taking into account assumption and decision variables considered, our objective function becomes:</a:t>
            </a:r>
            <a:endParaRPr sz="2400">
              <a:solidFill>
                <a:srgbClr val="FFFFFF"/>
              </a:solidFill>
              <a:latin typeface="Hind"/>
              <a:ea typeface="Hind"/>
              <a:cs typeface="Hind"/>
              <a:sym typeface="Hind"/>
            </a:endParaRPr>
          </a:p>
          <a:p>
            <a:pPr marL="0" lvl="0" indent="0" algn="l" rtl="0">
              <a:spcBef>
                <a:spcPts val="0"/>
              </a:spcBef>
              <a:spcAft>
                <a:spcPts val="0"/>
              </a:spcAft>
              <a:buNone/>
            </a:pPr>
            <a:r>
              <a:rPr lang="en" sz="2400">
                <a:solidFill>
                  <a:srgbClr val="FFFFFF"/>
                </a:solidFill>
                <a:latin typeface="Hind"/>
                <a:ea typeface="Hind"/>
                <a:cs typeface="Hind"/>
                <a:sym typeface="Hind"/>
              </a:rPr>
              <a:t>Minimize (Z) :</a:t>
            </a:r>
            <a:endParaRPr sz="2400">
              <a:solidFill>
                <a:srgbClr val="FFFFFF"/>
              </a:solidFill>
              <a:latin typeface="Hind"/>
              <a:ea typeface="Hind"/>
              <a:cs typeface="Hind"/>
              <a:sym typeface="Hind"/>
            </a:endParaRPr>
          </a:p>
          <a:p>
            <a:pPr marL="0" lvl="0" indent="0" algn="l" rtl="0">
              <a:spcBef>
                <a:spcPts val="0"/>
              </a:spcBef>
              <a:spcAft>
                <a:spcPts val="0"/>
              </a:spcAft>
              <a:buNone/>
            </a:pPr>
            <a:endParaRPr sz="2400">
              <a:solidFill>
                <a:srgbClr val="FFFFFF"/>
              </a:solidFill>
              <a:latin typeface="Hind"/>
              <a:ea typeface="Hind"/>
              <a:cs typeface="Hind"/>
              <a:sym typeface="Hind"/>
            </a:endParaRPr>
          </a:p>
          <a:p>
            <a:pPr marL="0" lvl="0" indent="0" algn="l" rtl="0">
              <a:spcBef>
                <a:spcPts val="0"/>
              </a:spcBef>
              <a:spcAft>
                <a:spcPts val="0"/>
              </a:spcAft>
              <a:buNone/>
            </a:pPr>
            <a:endParaRPr sz="2400">
              <a:solidFill>
                <a:srgbClr val="FFFFFF"/>
              </a:solidFill>
              <a:latin typeface="Hind"/>
              <a:ea typeface="Hind"/>
              <a:cs typeface="Hind"/>
              <a:sym typeface="Hind"/>
            </a:endParaRPr>
          </a:p>
          <a:p>
            <a:pPr marL="0" lvl="0" indent="0" algn="l" rtl="0">
              <a:lnSpc>
                <a:spcPct val="115000"/>
              </a:lnSpc>
              <a:spcBef>
                <a:spcPts val="1200"/>
              </a:spcBef>
              <a:spcAft>
                <a:spcPts val="0"/>
              </a:spcAft>
              <a:buNone/>
            </a:pPr>
            <a:endParaRPr sz="1100">
              <a:solidFill>
                <a:schemeClr val="dk1"/>
              </a:solidFill>
            </a:endParaRPr>
          </a:p>
          <a:p>
            <a:pPr marL="0" lvl="0" indent="0" algn="l" rtl="0">
              <a:spcBef>
                <a:spcPts val="0"/>
              </a:spcBef>
              <a:spcAft>
                <a:spcPts val="0"/>
              </a:spcAft>
              <a:buNone/>
            </a:pPr>
            <a:endParaRPr sz="2400">
              <a:solidFill>
                <a:srgbClr val="FFFFFF"/>
              </a:solidFill>
              <a:latin typeface="Hind"/>
              <a:ea typeface="Hind"/>
              <a:cs typeface="Hind"/>
              <a:sym typeface="Hind"/>
            </a:endParaRPr>
          </a:p>
          <a:p>
            <a:pPr marL="0" lvl="0" indent="0" algn="l" rtl="0">
              <a:spcBef>
                <a:spcPts val="0"/>
              </a:spcBef>
              <a:spcAft>
                <a:spcPts val="0"/>
              </a:spcAft>
              <a:buNone/>
            </a:pPr>
            <a:endParaRPr sz="2400">
              <a:solidFill>
                <a:srgbClr val="FFFFFF"/>
              </a:solidFill>
              <a:latin typeface="Hind"/>
              <a:ea typeface="Hind"/>
              <a:cs typeface="Hind"/>
              <a:sym typeface="Hind"/>
            </a:endParaRPr>
          </a:p>
          <a:p>
            <a:pPr marL="0" lvl="0" indent="0" algn="l" rtl="0">
              <a:spcBef>
                <a:spcPts val="0"/>
              </a:spcBef>
              <a:spcAft>
                <a:spcPts val="0"/>
              </a:spcAft>
              <a:buNone/>
            </a:pPr>
            <a:endParaRPr sz="2400">
              <a:solidFill>
                <a:srgbClr val="FFFFFF"/>
              </a:solidFill>
              <a:latin typeface="Hind"/>
              <a:ea typeface="Hind"/>
              <a:cs typeface="Hind"/>
              <a:sym typeface="Hind"/>
            </a:endParaRPr>
          </a:p>
        </p:txBody>
      </p:sp>
      <p:pic>
        <p:nvPicPr>
          <p:cNvPr id="228" name="Google Shape;228;p19"/>
          <p:cNvPicPr preferRelativeResize="0"/>
          <p:nvPr/>
        </p:nvPicPr>
        <p:blipFill>
          <a:blip r:embed="rId3">
            <a:alphaModFix/>
          </a:blip>
          <a:stretch>
            <a:fillRect/>
          </a:stretch>
        </p:blipFill>
        <p:spPr>
          <a:xfrm>
            <a:off x="974454" y="2531766"/>
            <a:ext cx="6106826" cy="730825"/>
          </a:xfrm>
          <a:prstGeom prst="rect">
            <a:avLst/>
          </a:prstGeom>
          <a:noFill/>
          <a:ln>
            <a:noFill/>
          </a:ln>
        </p:spPr>
      </p:pic>
      <p:pic>
        <p:nvPicPr>
          <p:cNvPr id="229" name="Google Shape;229;p19"/>
          <p:cNvPicPr preferRelativeResize="0"/>
          <p:nvPr/>
        </p:nvPicPr>
        <p:blipFill>
          <a:blip r:embed="rId4">
            <a:alphaModFix/>
          </a:blip>
          <a:stretch>
            <a:fillRect/>
          </a:stretch>
        </p:blipFill>
        <p:spPr>
          <a:xfrm>
            <a:off x="1753475" y="3262600"/>
            <a:ext cx="5467350" cy="742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235" name="Google Shape;235;p20"/>
          <p:cNvSpPr txBox="1"/>
          <p:nvPr/>
        </p:nvSpPr>
        <p:spPr>
          <a:xfrm>
            <a:off x="3505975" y="230275"/>
            <a:ext cx="3654300" cy="86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FFFFF"/>
                </a:solidFill>
                <a:latin typeface="Hind"/>
                <a:ea typeface="Hind"/>
                <a:cs typeface="Hind"/>
                <a:sym typeface="Hind"/>
              </a:rPr>
              <a:t>Constraints</a:t>
            </a:r>
            <a:endParaRPr sz="2400">
              <a:solidFill>
                <a:srgbClr val="FFFFFF"/>
              </a:solidFill>
              <a:latin typeface="Hind"/>
              <a:ea typeface="Hind"/>
              <a:cs typeface="Hind"/>
              <a:sym typeface="Hind"/>
            </a:endParaRPr>
          </a:p>
        </p:txBody>
      </p:sp>
      <p:pic>
        <p:nvPicPr>
          <p:cNvPr id="236" name="Google Shape;236;p20"/>
          <p:cNvPicPr preferRelativeResize="0"/>
          <p:nvPr/>
        </p:nvPicPr>
        <p:blipFill>
          <a:blip r:embed="rId3">
            <a:alphaModFix/>
          </a:blip>
          <a:stretch>
            <a:fillRect/>
          </a:stretch>
        </p:blipFill>
        <p:spPr>
          <a:xfrm>
            <a:off x="1391375" y="820825"/>
            <a:ext cx="4038600" cy="752475"/>
          </a:xfrm>
          <a:prstGeom prst="rect">
            <a:avLst/>
          </a:prstGeom>
          <a:noFill/>
          <a:ln>
            <a:noFill/>
          </a:ln>
        </p:spPr>
      </p:pic>
      <p:sp>
        <p:nvSpPr>
          <p:cNvPr id="237" name="Google Shape;237;p20"/>
          <p:cNvSpPr txBox="1"/>
          <p:nvPr/>
        </p:nvSpPr>
        <p:spPr>
          <a:xfrm>
            <a:off x="1391375" y="1573300"/>
            <a:ext cx="6914700" cy="46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FFFFFF"/>
                </a:solidFill>
                <a:latin typeface="Hind"/>
                <a:ea typeface="Hind"/>
                <a:cs typeface="Hind"/>
                <a:sym typeface="Hind"/>
              </a:rPr>
              <a:t>A team will travel at least 8 flights and maximum 14 flights</a:t>
            </a:r>
            <a:endParaRPr sz="2000">
              <a:solidFill>
                <a:srgbClr val="FFFFFF"/>
              </a:solidFill>
              <a:latin typeface="Hind"/>
              <a:ea typeface="Hind"/>
              <a:cs typeface="Hind"/>
              <a:sym typeface="Hind"/>
            </a:endParaRPr>
          </a:p>
        </p:txBody>
      </p:sp>
      <p:pic>
        <p:nvPicPr>
          <p:cNvPr id="238" name="Google Shape;238;p20"/>
          <p:cNvPicPr preferRelativeResize="0"/>
          <p:nvPr/>
        </p:nvPicPr>
        <p:blipFill>
          <a:blip r:embed="rId4">
            <a:alphaModFix/>
          </a:blip>
          <a:stretch>
            <a:fillRect/>
          </a:stretch>
        </p:blipFill>
        <p:spPr>
          <a:xfrm>
            <a:off x="1488650" y="2162175"/>
            <a:ext cx="3505200" cy="819150"/>
          </a:xfrm>
          <a:prstGeom prst="rect">
            <a:avLst/>
          </a:prstGeom>
          <a:noFill/>
          <a:ln>
            <a:noFill/>
          </a:ln>
        </p:spPr>
      </p:pic>
      <p:sp>
        <p:nvSpPr>
          <p:cNvPr id="239" name="Google Shape;239;p20"/>
          <p:cNvSpPr txBox="1"/>
          <p:nvPr/>
        </p:nvSpPr>
        <p:spPr>
          <a:xfrm>
            <a:off x="1454100" y="3120300"/>
            <a:ext cx="6235800" cy="53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Hind"/>
                <a:ea typeface="Hind"/>
                <a:cs typeface="Hind"/>
                <a:sym typeface="Hind"/>
              </a:rPr>
              <a:t>On a particular day, maximum flights traveling will be 4</a:t>
            </a:r>
            <a:endParaRPr sz="1800">
              <a:solidFill>
                <a:srgbClr val="FFFFFF"/>
              </a:solidFill>
              <a:latin typeface="Hind"/>
              <a:ea typeface="Hind"/>
              <a:cs typeface="Hind"/>
              <a:sym typeface="Hind"/>
            </a:endParaRPr>
          </a:p>
        </p:txBody>
      </p:sp>
      <p:pic>
        <p:nvPicPr>
          <p:cNvPr id="240" name="Google Shape;240;p20"/>
          <p:cNvPicPr preferRelativeResize="0"/>
          <p:nvPr/>
        </p:nvPicPr>
        <p:blipFill>
          <a:blip r:embed="rId5">
            <a:alphaModFix/>
          </a:blip>
          <a:stretch>
            <a:fillRect/>
          </a:stretch>
        </p:blipFill>
        <p:spPr>
          <a:xfrm>
            <a:off x="1602950" y="3570200"/>
            <a:ext cx="3276600" cy="781050"/>
          </a:xfrm>
          <a:prstGeom prst="rect">
            <a:avLst/>
          </a:prstGeom>
          <a:noFill/>
          <a:ln>
            <a:noFill/>
          </a:ln>
        </p:spPr>
      </p:pic>
      <p:sp>
        <p:nvSpPr>
          <p:cNvPr id="241" name="Google Shape;241;p20"/>
          <p:cNvSpPr txBox="1"/>
          <p:nvPr/>
        </p:nvSpPr>
        <p:spPr>
          <a:xfrm>
            <a:off x="1624700" y="4490225"/>
            <a:ext cx="5482800" cy="46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FFFFFF"/>
                </a:solidFill>
                <a:latin typeface="Hind"/>
                <a:ea typeface="Hind"/>
                <a:cs typeface="Hind"/>
                <a:sym typeface="Hind"/>
              </a:rPr>
              <a:t>A team will travel once in a day</a:t>
            </a:r>
            <a:endParaRPr sz="2000">
              <a:solidFill>
                <a:srgbClr val="FFFFFF"/>
              </a:solidFill>
              <a:latin typeface="Hind"/>
              <a:ea typeface="Hind"/>
              <a:cs typeface="Hind"/>
              <a:sym typeface="Hin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1"/>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247" name="Google Shape;247;p21"/>
          <p:cNvSpPr txBox="1"/>
          <p:nvPr/>
        </p:nvSpPr>
        <p:spPr>
          <a:xfrm>
            <a:off x="1651238" y="1902575"/>
            <a:ext cx="5546400" cy="103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FFFFFF"/>
                </a:solidFill>
                <a:latin typeface="Hind"/>
                <a:ea typeface="Hind"/>
                <a:cs typeface="Hind"/>
                <a:sym typeface="Hind"/>
              </a:rPr>
              <a:t>A team(t) will travel from source(i) to destination(v) on day(d) only one day prior to the match.</a:t>
            </a:r>
            <a:endParaRPr sz="2000">
              <a:solidFill>
                <a:srgbClr val="FFFFFF"/>
              </a:solidFill>
              <a:latin typeface="Hind"/>
              <a:ea typeface="Hind"/>
              <a:cs typeface="Hind"/>
              <a:sym typeface="Hind"/>
            </a:endParaRPr>
          </a:p>
        </p:txBody>
      </p:sp>
      <p:pic>
        <p:nvPicPr>
          <p:cNvPr id="248" name="Google Shape;248;p21"/>
          <p:cNvPicPr preferRelativeResize="0"/>
          <p:nvPr/>
        </p:nvPicPr>
        <p:blipFill>
          <a:blip r:embed="rId3">
            <a:alphaModFix/>
          </a:blip>
          <a:stretch>
            <a:fillRect/>
          </a:stretch>
        </p:blipFill>
        <p:spPr>
          <a:xfrm>
            <a:off x="2619450" y="771825"/>
            <a:ext cx="3609975" cy="514350"/>
          </a:xfrm>
          <a:prstGeom prst="rect">
            <a:avLst/>
          </a:prstGeom>
          <a:noFill/>
          <a:ln>
            <a:noFill/>
          </a:ln>
        </p:spPr>
      </p:pic>
      <p:cxnSp>
        <p:nvCxnSpPr>
          <p:cNvPr id="249" name="Google Shape;249;p21"/>
          <p:cNvCxnSpPr/>
          <p:nvPr/>
        </p:nvCxnSpPr>
        <p:spPr>
          <a:xfrm>
            <a:off x="5474575" y="1146025"/>
            <a:ext cx="6030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2"/>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255" name="Google Shape;255;p22"/>
          <p:cNvPicPr preferRelativeResize="0"/>
          <p:nvPr/>
        </p:nvPicPr>
        <p:blipFill rotWithShape="1">
          <a:blip r:embed="rId3">
            <a:alphaModFix/>
          </a:blip>
          <a:srcRect/>
          <a:stretch/>
        </p:blipFill>
        <p:spPr>
          <a:xfrm>
            <a:off x="466725" y="433388"/>
            <a:ext cx="8210550" cy="4276725"/>
          </a:xfrm>
          <a:prstGeom prst="rect">
            <a:avLst/>
          </a:prstGeom>
          <a:noFill/>
          <a:ln>
            <a:noFill/>
          </a:ln>
        </p:spPr>
      </p:pic>
      <p:sp>
        <p:nvSpPr>
          <p:cNvPr id="256" name="Google Shape;256;p22"/>
          <p:cNvSpPr txBox="1"/>
          <p:nvPr/>
        </p:nvSpPr>
        <p:spPr>
          <a:xfrm>
            <a:off x="5499225" y="230625"/>
            <a:ext cx="7161300" cy="27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FFFFFF"/>
              </a:solidFill>
              <a:latin typeface="Hind"/>
              <a:ea typeface="Hind"/>
              <a:cs typeface="Hind"/>
              <a:sym typeface="Hind"/>
            </a:endParaRPr>
          </a:p>
        </p:txBody>
      </p:sp>
      <p:sp>
        <p:nvSpPr>
          <p:cNvPr id="257" name="Google Shape;257;p22"/>
          <p:cNvSpPr txBox="1"/>
          <p:nvPr/>
        </p:nvSpPr>
        <p:spPr>
          <a:xfrm>
            <a:off x="5462300" y="789175"/>
            <a:ext cx="5100300" cy="27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a:solidFill>
                <a:srgbClr val="FFFFFF"/>
              </a:solidFill>
              <a:latin typeface="Hind"/>
              <a:ea typeface="Hind"/>
              <a:cs typeface="Hind"/>
              <a:sym typeface="Hin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3"/>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263" name="Google Shape;263;p23"/>
          <p:cNvSpPr txBox="1"/>
          <p:nvPr/>
        </p:nvSpPr>
        <p:spPr>
          <a:xfrm>
            <a:off x="1402050" y="335150"/>
            <a:ext cx="6339900" cy="70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Hind"/>
                <a:ea typeface="Hind"/>
                <a:cs typeface="Hind"/>
                <a:sym typeface="Hind"/>
              </a:rPr>
              <a:t>Phase-2</a:t>
            </a:r>
            <a:endParaRPr sz="2400">
              <a:solidFill>
                <a:srgbClr val="FFFFFF"/>
              </a:solidFill>
              <a:latin typeface="Hind"/>
              <a:ea typeface="Hind"/>
              <a:cs typeface="Hind"/>
              <a:sym typeface="Hind"/>
            </a:endParaRPr>
          </a:p>
        </p:txBody>
      </p:sp>
      <p:sp>
        <p:nvSpPr>
          <p:cNvPr id="264" name="Google Shape;264;p23"/>
          <p:cNvSpPr txBox="1"/>
          <p:nvPr/>
        </p:nvSpPr>
        <p:spPr>
          <a:xfrm>
            <a:off x="1243350" y="989075"/>
            <a:ext cx="6657300" cy="371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a:solidFill>
                  <a:srgbClr val="FFFFFF"/>
                </a:solidFill>
                <a:latin typeface="Hind"/>
                <a:ea typeface="Hind"/>
                <a:cs typeface="Hind"/>
                <a:sym typeface="Hind"/>
              </a:rPr>
              <a:t>we can take the stadium near the centre of all the venues for minimizing the worst case travel and hotel costs.</a:t>
            </a:r>
            <a:endParaRPr sz="1900">
              <a:solidFill>
                <a:srgbClr val="FFFFFF"/>
              </a:solidFill>
              <a:latin typeface="Hind"/>
              <a:ea typeface="Hind"/>
              <a:cs typeface="Hind"/>
              <a:sym typeface="Hind"/>
            </a:endParaRPr>
          </a:p>
          <a:p>
            <a:pPr marL="0" lvl="0" indent="0" algn="l" rtl="0">
              <a:spcBef>
                <a:spcPts val="0"/>
              </a:spcBef>
              <a:spcAft>
                <a:spcPts val="0"/>
              </a:spcAft>
              <a:buNone/>
            </a:pPr>
            <a:r>
              <a:rPr lang="en" sz="1900">
                <a:solidFill>
                  <a:schemeClr val="dk1"/>
                </a:solidFill>
                <a:latin typeface="Hind"/>
                <a:ea typeface="Hind"/>
                <a:cs typeface="Hind"/>
                <a:sym typeface="Hind"/>
              </a:rPr>
              <a:t>Mass of venue = -1*average hotel costs at that particular venue</a:t>
            </a:r>
            <a:endParaRPr sz="1900">
              <a:solidFill>
                <a:schemeClr val="dk1"/>
              </a:solidFill>
              <a:latin typeface="Hind"/>
              <a:ea typeface="Hind"/>
              <a:cs typeface="Hind"/>
              <a:sym typeface="Hind"/>
            </a:endParaRPr>
          </a:p>
          <a:p>
            <a:pPr marL="0" lvl="0" indent="0" algn="l" rtl="0">
              <a:spcBef>
                <a:spcPts val="0"/>
              </a:spcBef>
              <a:spcAft>
                <a:spcPts val="0"/>
              </a:spcAft>
              <a:buNone/>
            </a:pPr>
            <a:r>
              <a:rPr lang="en" sz="1900">
                <a:solidFill>
                  <a:schemeClr val="dk1"/>
                </a:solidFill>
                <a:latin typeface="Hind"/>
                <a:ea typeface="Hind"/>
                <a:cs typeface="Hind"/>
                <a:sym typeface="Hind"/>
              </a:rPr>
              <a:t>Let (</a:t>
            </a:r>
            <a:r>
              <a:rPr lang="en" sz="2100">
                <a:solidFill>
                  <a:schemeClr val="dk1"/>
                </a:solidFill>
                <a:latin typeface="Hind"/>
                <a:ea typeface="Hind"/>
                <a:cs typeface="Hind"/>
                <a:sym typeface="Hind"/>
              </a:rPr>
              <a:t>c</a:t>
            </a:r>
            <a:r>
              <a:rPr lang="en" sz="1300">
                <a:solidFill>
                  <a:schemeClr val="dk1"/>
                </a:solidFill>
                <a:latin typeface="Hind"/>
                <a:ea typeface="Hind"/>
                <a:cs typeface="Hind"/>
                <a:sym typeface="Hind"/>
              </a:rPr>
              <a:t>ix</a:t>
            </a:r>
            <a:r>
              <a:rPr lang="en" sz="1900">
                <a:solidFill>
                  <a:schemeClr val="dk1"/>
                </a:solidFill>
                <a:latin typeface="Hind"/>
                <a:ea typeface="Hind"/>
                <a:cs typeface="Hind"/>
                <a:sym typeface="Hind"/>
              </a:rPr>
              <a:t>, c</a:t>
            </a:r>
            <a:r>
              <a:rPr lang="en" sz="1300">
                <a:solidFill>
                  <a:schemeClr val="dk1"/>
                </a:solidFill>
                <a:latin typeface="Hind"/>
                <a:ea typeface="Hind"/>
                <a:cs typeface="Hind"/>
                <a:sym typeface="Hind"/>
              </a:rPr>
              <a:t>iy</a:t>
            </a:r>
            <a:r>
              <a:rPr lang="en" sz="1900">
                <a:solidFill>
                  <a:schemeClr val="dk1"/>
                </a:solidFill>
                <a:latin typeface="Hind"/>
                <a:ea typeface="Hind"/>
                <a:cs typeface="Hind"/>
                <a:sym typeface="Hind"/>
              </a:rPr>
              <a:t>) represent the coordinates of the venues and mass M</a:t>
            </a:r>
            <a:r>
              <a:rPr lang="en">
                <a:solidFill>
                  <a:schemeClr val="dk1"/>
                </a:solidFill>
                <a:latin typeface="Hind"/>
                <a:ea typeface="Hind"/>
                <a:cs typeface="Hind"/>
                <a:sym typeface="Hind"/>
              </a:rPr>
              <a:t>i</a:t>
            </a:r>
            <a:r>
              <a:rPr lang="en" sz="1900">
                <a:solidFill>
                  <a:schemeClr val="dk1"/>
                </a:solidFill>
                <a:latin typeface="Hind"/>
                <a:ea typeface="Hind"/>
                <a:cs typeface="Hind"/>
                <a:sym typeface="Hind"/>
              </a:rPr>
              <a:t> represent the mass of venue</a:t>
            </a:r>
            <a:endParaRPr sz="1900">
              <a:solidFill>
                <a:schemeClr val="dk1"/>
              </a:solidFill>
              <a:latin typeface="Hind"/>
              <a:ea typeface="Hind"/>
              <a:cs typeface="Hind"/>
              <a:sym typeface="Hind"/>
            </a:endParaRPr>
          </a:p>
          <a:p>
            <a:pPr marL="0" lvl="0" indent="0" algn="l" rtl="0">
              <a:spcBef>
                <a:spcPts val="0"/>
              </a:spcBef>
              <a:spcAft>
                <a:spcPts val="0"/>
              </a:spcAft>
              <a:buNone/>
            </a:pPr>
            <a:r>
              <a:rPr lang="en" sz="1900">
                <a:solidFill>
                  <a:schemeClr val="dk1"/>
                </a:solidFill>
                <a:latin typeface="Hind"/>
                <a:ea typeface="Hind"/>
                <a:cs typeface="Hind"/>
                <a:sym typeface="Hind"/>
              </a:rPr>
              <a:t>The centre of mass = Σ M</a:t>
            </a:r>
            <a:r>
              <a:rPr lang="en" sz="1500">
                <a:solidFill>
                  <a:schemeClr val="dk1"/>
                </a:solidFill>
                <a:latin typeface="Hind"/>
                <a:ea typeface="Hind"/>
                <a:cs typeface="Hind"/>
                <a:sym typeface="Hind"/>
              </a:rPr>
              <a:t>i</a:t>
            </a:r>
            <a:r>
              <a:rPr lang="en" sz="1900">
                <a:solidFill>
                  <a:schemeClr val="dk1"/>
                </a:solidFill>
                <a:latin typeface="Hind"/>
                <a:ea typeface="Hind"/>
                <a:cs typeface="Hind"/>
                <a:sym typeface="Hind"/>
              </a:rPr>
              <a:t>(Carrow)/Σ M</a:t>
            </a:r>
            <a:r>
              <a:rPr lang="en" sz="1500">
                <a:solidFill>
                  <a:schemeClr val="dk1"/>
                </a:solidFill>
                <a:latin typeface="Hind"/>
                <a:ea typeface="Hind"/>
                <a:cs typeface="Hind"/>
                <a:sym typeface="Hind"/>
              </a:rPr>
              <a:t>i</a:t>
            </a:r>
            <a:r>
              <a:rPr lang="en" sz="1900">
                <a:solidFill>
                  <a:schemeClr val="dk1"/>
                </a:solidFill>
                <a:latin typeface="Hind"/>
                <a:ea typeface="Hind"/>
                <a:cs typeface="Hind"/>
                <a:sym typeface="Hind"/>
              </a:rPr>
              <a:t> </a:t>
            </a:r>
            <a:endParaRPr sz="1900">
              <a:solidFill>
                <a:schemeClr val="dk1"/>
              </a:solidFill>
              <a:latin typeface="Hind"/>
              <a:ea typeface="Hind"/>
              <a:cs typeface="Hind"/>
              <a:sym typeface="Hind"/>
            </a:endParaRPr>
          </a:p>
          <a:p>
            <a:pPr marL="0" lvl="0" indent="0" algn="l" rtl="0">
              <a:spcBef>
                <a:spcPts val="0"/>
              </a:spcBef>
              <a:spcAft>
                <a:spcPts val="0"/>
              </a:spcAft>
              <a:buNone/>
            </a:pPr>
            <a:br>
              <a:rPr lang="en" sz="1900">
                <a:solidFill>
                  <a:srgbClr val="FFFFFF"/>
                </a:solidFill>
                <a:latin typeface="Hind"/>
                <a:ea typeface="Hind"/>
                <a:cs typeface="Hind"/>
                <a:sym typeface="Hind"/>
              </a:rPr>
            </a:br>
            <a:r>
              <a:rPr lang="en" sz="1900">
                <a:solidFill>
                  <a:srgbClr val="FFFFFF"/>
                </a:solidFill>
                <a:latin typeface="Hind"/>
                <a:ea typeface="Hind"/>
                <a:cs typeface="Hind"/>
                <a:sym typeface="Hind"/>
              </a:rPr>
              <a:t>The venue closest to the point of centre of mass can be picked as the location of game where all the last 4 matches will be held</a:t>
            </a:r>
            <a:br>
              <a:rPr lang="en" sz="1900">
                <a:solidFill>
                  <a:srgbClr val="FFFFFF"/>
                </a:solidFill>
                <a:latin typeface="Hind"/>
                <a:ea typeface="Hind"/>
                <a:cs typeface="Hind"/>
                <a:sym typeface="Hind"/>
              </a:rPr>
            </a:br>
            <a:endParaRPr sz="1900">
              <a:solidFill>
                <a:srgbClr val="FFFFFF"/>
              </a:solidFill>
              <a:latin typeface="Hind"/>
              <a:ea typeface="Hind"/>
              <a:cs typeface="Hind"/>
              <a:sym typeface="Hind"/>
            </a:endParaRPr>
          </a:p>
        </p:txBody>
      </p:sp>
    </p:spTree>
  </p:cSld>
  <p:clrMapOvr>
    <a:masterClrMapping/>
  </p:clrMapOvr>
</p:sld>
</file>

<file path=ppt/theme/theme1.xml><?xml version="1.0" encoding="utf-8"?>
<a:theme xmlns:a="http://schemas.openxmlformats.org/drawingml/2006/main" name="Dumaine">
  <a:themeElements>
    <a:clrScheme name="Custom 347">
      <a:dk1>
        <a:srgbClr val="FFFFFF"/>
      </a:dk1>
      <a:lt1>
        <a:srgbClr val="041F30"/>
      </a:lt1>
      <a:dk2>
        <a:srgbClr val="E3E7EC"/>
      </a:dk2>
      <a:lt2>
        <a:srgbClr val="5A6B85"/>
      </a:lt2>
      <a:accent1>
        <a:srgbClr val="6699FF"/>
      </a:accent1>
      <a:accent2>
        <a:srgbClr val="33CCFF"/>
      </a:accent2>
      <a:accent3>
        <a:srgbClr val="33CCCC"/>
      </a:accent3>
      <a:accent4>
        <a:srgbClr val="66FF33"/>
      </a:accent4>
      <a:accent5>
        <a:srgbClr val="FF0066"/>
      </a:accent5>
      <a:accent6>
        <a:srgbClr val="FF6600"/>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658</Words>
  <Application>Microsoft Macintosh PowerPoint</Application>
  <PresentationFormat>On-screen Show (16:9)</PresentationFormat>
  <Paragraphs>71</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Hind</vt:lpstr>
      <vt:lpstr>Dumaine</vt:lpstr>
      <vt:lpstr>IPL Match Scheduling</vt:lpstr>
      <vt:lpstr>PowerPoint Presentation</vt:lpstr>
      <vt:lpstr>    ASSUMPTIONS</vt:lpstr>
      <vt:lpstr>DECISION VARIABLES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IPL Match Scheduling</dc:title>
  <cp:lastModifiedBy>VamsiKrishna Pirati (25PGAI)</cp:lastModifiedBy>
  <cp:revision>4</cp:revision>
  <dcterms:modified xsi:type="dcterms:W3CDTF">2025-02-18T14:22:05Z</dcterms:modified>
</cp:coreProperties>
</file>