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35458"/>
            <a:ext cx="727964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367" y="2022729"/>
            <a:ext cx="5499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25110" y="2634062"/>
            <a:ext cx="3916045" cy="17526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000" b="1" spc="-10" dirty="0">
                <a:latin typeface="Verdana"/>
                <a:cs typeface="Verdana"/>
              </a:rPr>
              <a:t>OnDemand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Car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Wash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System 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application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580"/>
              </a:spcBef>
            </a:pPr>
            <a:r>
              <a:rPr sz="1100" dirty="0">
                <a:latin typeface="Verdana"/>
                <a:cs typeface="Verdana"/>
              </a:rPr>
              <a:t>Developed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web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application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which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solves long</a:t>
            </a:r>
            <a:r>
              <a:rPr sz="1100" dirty="0">
                <a:latin typeface="Verdana"/>
                <a:cs typeface="Verdana"/>
              </a:rPr>
              <a:t> term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problem</a:t>
            </a:r>
            <a:r>
              <a:rPr sz="1100" dirty="0">
                <a:latin typeface="Verdana"/>
                <a:cs typeface="Verdana"/>
              </a:rPr>
              <a:t> 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time-consuming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physical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car </a:t>
            </a:r>
            <a:r>
              <a:rPr sz="1100" spc="-5" dirty="0">
                <a:latin typeface="Verdana"/>
                <a:cs typeface="Verdana"/>
              </a:rPr>
              <a:t>washing </a:t>
            </a:r>
            <a:r>
              <a:rPr sz="1100" dirty="0">
                <a:latin typeface="Verdana"/>
                <a:cs typeface="Verdana"/>
              </a:rPr>
              <a:t> system.</a:t>
            </a:r>
            <a:r>
              <a:rPr sz="1100" spc="-5" dirty="0">
                <a:latin typeface="Verdana"/>
                <a:cs typeface="Verdana"/>
              </a:rPr>
              <a:t> Using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this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application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anyone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book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wash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5" dirty="0">
                <a:latin typeface="Verdana"/>
                <a:cs typeface="Verdana"/>
              </a:rPr>
              <a:t> their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cars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any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time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at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any </a:t>
            </a:r>
            <a:r>
              <a:rPr sz="1100" spc="-5" dirty="0">
                <a:latin typeface="Verdana"/>
                <a:cs typeface="Verdana"/>
              </a:rPr>
              <a:t>location.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MongoDB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database,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 err="1">
                <a:latin typeface="Verdana"/>
                <a:cs typeface="Verdana"/>
              </a:rPr>
              <a:t>microservice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architecture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agility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ReactJS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responsive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website.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4872" y="1244193"/>
            <a:ext cx="5138928" cy="76687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100" b="1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-505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650" baseline="-505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sz="1100" b="1" spc="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 smtClean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lang="en-US" sz="1100" spc="-5" dirty="0" smtClean="0">
                <a:solidFill>
                  <a:srgbClr val="FFFFFF"/>
                </a:solidFill>
                <a:latin typeface="Verdana"/>
                <a:cs typeface="Verdana"/>
              </a:rPr>
              <a:t>allipudi-satyanarayana.vamsi</a:t>
            </a:r>
            <a:r>
              <a:rPr sz="1100" spc="-5" dirty="0" smtClean="0">
                <a:solidFill>
                  <a:srgbClr val="FFFFFF"/>
                </a:solidFill>
                <a:latin typeface="Verdana"/>
                <a:cs typeface="Verdana"/>
              </a:rPr>
              <a:t>@capgemini.com</a:t>
            </a:r>
            <a:endParaRPr sz="11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650" b="1" spc="-7" baseline="10101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1010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1010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62" baseline="1010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100" spc="-10" dirty="0" smtClean="0">
                <a:solidFill>
                  <a:srgbClr val="FFFFFF"/>
                </a:solidFill>
                <a:latin typeface="Verdana"/>
                <a:cs typeface="Verdana"/>
              </a:rPr>
              <a:t>8968885234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824" y="2648060"/>
            <a:ext cx="4081779" cy="334732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8255" indent="-172720" algn="just">
              <a:lnSpc>
                <a:spcPct val="114500"/>
              </a:lnSpc>
              <a:spcBef>
                <a:spcPts val="4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Software </a:t>
            </a:r>
            <a:r>
              <a:rPr sz="1100" spc="-5" dirty="0">
                <a:latin typeface="Verdana"/>
                <a:cs typeface="Verdana"/>
              </a:rPr>
              <a:t>Engineer who </a:t>
            </a:r>
            <a:r>
              <a:rPr sz="1100" spc="-10" dirty="0" smtClean="0">
                <a:latin typeface="Verdana"/>
                <a:cs typeface="Verdana"/>
              </a:rPr>
              <a:t>i</a:t>
            </a:r>
            <a:r>
              <a:rPr lang="en-US" sz="1100" spc="-10" dirty="0" smtClean="0">
                <a:latin typeface="Verdana"/>
                <a:cs typeface="Verdana"/>
              </a:rPr>
              <a:t>s Strong in design and integration with intuitive problem-solving skills Passionate about implementing and launching new projects  </a:t>
            </a:r>
            <a:endParaRPr sz="1100" dirty="0">
              <a:latin typeface="Verdana"/>
              <a:cs typeface="Verdana"/>
            </a:endParaRPr>
          </a:p>
          <a:p>
            <a:pPr marL="184785" marR="76835" indent="-172720" algn="just">
              <a:lnSpc>
                <a:spcPct val="113599"/>
              </a:lnSpc>
              <a:spcBef>
                <a:spcPts val="6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 learn </a:t>
            </a:r>
            <a:r>
              <a:rPr sz="1100" dirty="0">
                <a:latin typeface="Verdana"/>
                <a:cs typeface="Verdana"/>
              </a:rPr>
              <a:t>new </a:t>
            </a:r>
            <a:r>
              <a:rPr sz="1100" spc="-5" dirty="0">
                <a:latin typeface="Verdana"/>
                <a:cs typeface="Verdana"/>
              </a:rPr>
              <a:t>technologies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sz="1100" spc="-5" dirty="0">
                <a:latin typeface="Verdana"/>
                <a:cs typeface="Verdana"/>
              </a:rPr>
              <a:t>implement </a:t>
            </a:r>
            <a:r>
              <a:rPr sz="1100" dirty="0">
                <a:latin typeface="Verdana"/>
                <a:cs typeface="Verdana"/>
              </a:rPr>
              <a:t>them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 further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improve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  <a:p>
            <a:pPr marL="184785" marR="247015" indent="-172720">
              <a:lnSpc>
                <a:spcPct val="114100"/>
              </a:lnSpc>
              <a:spcBef>
                <a:spcPts val="59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100" spc="-5" dirty="0" smtClean="0">
                <a:latin typeface="Verdana"/>
                <a:cs typeface="Verdana"/>
              </a:rPr>
              <a:t>Hands on experience in implementing Microservice architecture and spring boot</a:t>
            </a:r>
          </a:p>
          <a:p>
            <a:pPr marL="184785" marR="247015" indent="-172720">
              <a:lnSpc>
                <a:spcPct val="114100"/>
              </a:lnSpc>
              <a:spcBef>
                <a:spcPts val="59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 smtClean="0">
                <a:latin typeface="Verdana"/>
                <a:cs typeface="Verdana"/>
              </a:rPr>
              <a:t>Has </a:t>
            </a:r>
            <a:r>
              <a:rPr sz="1100" spc="-5" dirty="0">
                <a:latin typeface="Verdana"/>
                <a:cs typeface="Verdana"/>
              </a:rPr>
              <a:t>intermediate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level knowledge</a:t>
            </a:r>
            <a:r>
              <a:rPr sz="1100" dirty="0">
                <a:latin typeface="Verdana"/>
                <a:cs typeface="Verdana"/>
              </a:rPr>
              <a:t> 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Java,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microservices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architecture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using</a:t>
            </a:r>
            <a:r>
              <a:rPr sz="1100" spc="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frameworks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ReactJS.</a:t>
            </a:r>
          </a:p>
          <a:p>
            <a:pPr marL="184785" marR="283845" indent="-172720">
              <a:lnSpc>
                <a:spcPct val="114199"/>
              </a:lnSpc>
              <a:spcBef>
                <a:spcPts val="59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latin typeface="Verdana"/>
                <a:cs typeface="Verdana"/>
              </a:rPr>
              <a:t>Worked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5" dirty="0">
                <a:latin typeface="Verdana"/>
                <a:cs typeface="Verdana"/>
              </a:rPr>
              <a:t> Spring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boot Application,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JWT 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authentication,</a:t>
            </a:r>
            <a:r>
              <a:rPr sz="1100" spc="4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API, Swagger UI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Eureka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Server.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46132" y="352425"/>
            <a:ext cx="2247900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>
              <a:latin typeface="Verdana"/>
              <a:cs typeface="Verdana"/>
            </a:endParaRPr>
          </a:p>
          <a:p>
            <a:pPr marL="45720" marR="52069">
              <a:lnSpc>
                <a:spcPct val="113999"/>
              </a:lnSpc>
              <a:spcBef>
                <a:spcPts val="610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 2018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2022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79660" y="1125978"/>
            <a:ext cx="1900555" cy="40646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200">
              <a:latin typeface="Verdana"/>
              <a:cs typeface="Verdana"/>
            </a:endParaRPr>
          </a:p>
          <a:p>
            <a:pPr marL="12700" marR="896619">
              <a:lnSpc>
                <a:spcPct val="113999"/>
              </a:lnSpc>
              <a:spcBef>
                <a:spcPts val="20"/>
              </a:spcBef>
            </a:pPr>
            <a:r>
              <a:rPr sz="1000" spc="-10" dirty="0">
                <a:solidFill>
                  <a:srgbClr val="1F2023"/>
                </a:solidFill>
                <a:latin typeface="Verdana"/>
                <a:cs typeface="Verdana"/>
              </a:rPr>
              <a:t>Core</a:t>
            </a:r>
            <a:r>
              <a:rPr sz="1000" spc="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Java</a:t>
            </a:r>
            <a:r>
              <a:rPr sz="10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11 </a:t>
            </a:r>
            <a:r>
              <a:rPr sz="1000" dirty="0">
                <a:solidFill>
                  <a:srgbClr val="1F2023"/>
                </a:solidFill>
                <a:latin typeface="Verdana"/>
                <a:cs typeface="Verdana"/>
              </a:rPr>
              <a:t> Spring </a:t>
            </a:r>
            <a:r>
              <a:rPr sz="1000" spc="-10" dirty="0">
                <a:solidFill>
                  <a:srgbClr val="1F2023"/>
                </a:solidFill>
                <a:latin typeface="Verdana"/>
                <a:cs typeface="Verdana"/>
              </a:rPr>
              <a:t>Core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1F2023"/>
                </a:solidFill>
                <a:latin typeface="Verdana"/>
                <a:cs typeface="Verdana"/>
              </a:rPr>
              <a:t>Spring </a:t>
            </a:r>
            <a:r>
              <a:rPr sz="1000" spc="-10" dirty="0">
                <a:solidFill>
                  <a:srgbClr val="1F2023"/>
                </a:solidFill>
                <a:latin typeface="Verdana"/>
                <a:cs typeface="Verdana"/>
              </a:rPr>
              <a:t>Boot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1F2023"/>
                </a:solidFill>
                <a:latin typeface="Verdana"/>
                <a:cs typeface="Verdana"/>
              </a:rPr>
              <a:t>Spring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MVC </a:t>
            </a:r>
            <a:r>
              <a:rPr sz="1000" dirty="0">
                <a:solidFill>
                  <a:srgbClr val="1F2023"/>
                </a:solidFill>
                <a:latin typeface="Verdana"/>
                <a:cs typeface="Verdana"/>
              </a:rPr>
              <a:t> Spring </a:t>
            </a:r>
            <a:r>
              <a:rPr sz="1000" spc="-10" dirty="0">
                <a:solidFill>
                  <a:srgbClr val="1F2023"/>
                </a:solidFill>
                <a:latin typeface="Verdana"/>
                <a:cs typeface="Verdana"/>
              </a:rPr>
              <a:t>REST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1F2023"/>
                </a:solidFill>
                <a:latin typeface="Verdana"/>
                <a:cs typeface="Verdana"/>
              </a:rPr>
              <a:t>Spring</a:t>
            </a:r>
            <a:r>
              <a:rPr sz="1000" spc="-6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Security </a:t>
            </a:r>
            <a:r>
              <a:rPr sz="1000" spc="-34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React</a:t>
            </a:r>
            <a:r>
              <a:rPr sz="1000" spc="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Js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solidFill>
                  <a:srgbClr val="1F2023"/>
                </a:solidFill>
                <a:latin typeface="Verdana"/>
                <a:cs typeface="Verdana"/>
              </a:rPr>
              <a:t>Spring</a:t>
            </a:r>
            <a:r>
              <a:rPr sz="1000" spc="-2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Cloud</a:t>
            </a:r>
            <a:r>
              <a:rPr sz="1000" spc="-10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1F2023"/>
                </a:solidFill>
                <a:latin typeface="Verdana"/>
                <a:cs typeface="Verdana"/>
              </a:rPr>
              <a:t>Microservices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 SQL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>
              <a:latin typeface="Verdana"/>
              <a:cs typeface="Verdana"/>
            </a:endParaRPr>
          </a:p>
          <a:p>
            <a:pPr marL="12700" marR="145034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Javascript</a:t>
            </a:r>
            <a:endParaRPr sz="1000">
              <a:latin typeface="Verdana"/>
              <a:cs typeface="Verdana"/>
            </a:endParaRPr>
          </a:p>
          <a:p>
            <a:pPr marL="12700" marR="1332230">
              <a:lnSpc>
                <a:spcPct val="113999"/>
              </a:lnSpc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RabitMQ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Leadership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management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2732" y="2047113"/>
            <a:ext cx="2108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3305"/>
            <a:ext cx="2099817" cy="1945113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456179" y="235458"/>
            <a:ext cx="7279640" cy="323165"/>
          </a:xfrm>
        </p:spPr>
        <p:txBody>
          <a:bodyPr/>
          <a:lstStyle/>
          <a:p>
            <a:r>
              <a:rPr lang="en-US" dirty="0" smtClean="0"/>
              <a:t>Mallipudi Satyanarayana Vamsi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210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Mallipudi Satyanarayana Vamsi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Das, Anindya</dc:creator>
  <cp:lastModifiedBy>Dell</cp:lastModifiedBy>
  <cp:revision>2</cp:revision>
  <dcterms:created xsi:type="dcterms:W3CDTF">2022-07-08T07:02:34Z</dcterms:created>
  <dcterms:modified xsi:type="dcterms:W3CDTF">2022-07-08T07:33:56Z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2022-07-08T00:00:00Z</vt:filetime>
  </property>
</Properties>
</file>