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F58A15-1AB7-4F48-984B-D4AEADB92D0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58A15-1AB7-4F48-984B-D4AEADB92D0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58A15-1AB7-4F48-984B-D4AEADB92D0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58A15-1AB7-4F48-984B-D4AEADB92D0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58A15-1AB7-4F48-984B-D4AEADB92D0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58A15-1AB7-4F48-984B-D4AEADB92D0F}"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58A15-1AB7-4F48-984B-D4AEADB92D0F}"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58A15-1AB7-4F48-984B-D4AEADB92D0F}"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58A15-1AB7-4F48-984B-D4AEADB92D0F}"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58A15-1AB7-4F48-984B-D4AEADB92D0F}"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58A15-1AB7-4F48-984B-D4AEADB92D0F}"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AF5F7-E785-4B33-B831-9DE96D0299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58A15-1AB7-4F48-984B-D4AEADB92D0F}" type="datetimeFigureOut">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AF5F7-E785-4B33-B831-9DE96D029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7924800" cy="5867399"/>
          </a:xfrm>
        </p:spPr>
        <p:txBody>
          <a:bodyPr>
            <a:normAutofit/>
          </a:bodyPr>
          <a:lstStyle/>
          <a:p>
            <a:pPr algn="l"/>
            <a:r>
              <a:rPr lang="en-US" sz="2000" b="1" u="sng" dirty="0" smtClean="0">
                <a:latin typeface="Times New Roman" pitchFamily="18" charset="0"/>
                <a:cs typeface="Times New Roman" pitchFamily="18" charset="0"/>
              </a:rPr>
              <a:t/>
            </a:r>
            <a:br>
              <a:rPr lang="en-US" sz="2000" b="1" u="sng" dirty="0" smtClean="0">
                <a:latin typeface="Times New Roman" pitchFamily="18" charset="0"/>
                <a:cs typeface="Times New Roman" pitchFamily="18" charset="0"/>
              </a:rPr>
            </a:br>
            <a:r>
              <a:rPr lang="en-US" sz="2000" b="1" u="sng" dirty="0" smtClean="0">
                <a:latin typeface="Times New Roman" pitchFamily="18" charset="0"/>
                <a:cs typeface="Times New Roman" pitchFamily="18" charset="0"/>
              </a:rPr>
              <a:t>ORGANISATION NAME</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SNIST</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u="sng" dirty="0" smtClean="0">
                <a:latin typeface="Times New Roman" pitchFamily="18" charset="0"/>
                <a:cs typeface="Times New Roman" pitchFamily="18" charset="0"/>
              </a:rPr>
              <a:t>PROBLEM STATEMENT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Sentiment  Analysis From Text Feedback.</a:t>
            </a:r>
            <a:br>
              <a:rPr lang="en-US" sz="2000" dirty="0" smtClean="0">
                <a:latin typeface="Times New Roman" pitchFamily="18" charset="0"/>
                <a:cs typeface="Times New Roman" pitchFamily="18" charset="0"/>
              </a:rPr>
            </a:br>
            <a:r>
              <a:rPr lang="en-US" sz="2000" u="sng" dirty="0" smtClean="0">
                <a:latin typeface="Times New Roman" pitchFamily="18" charset="0"/>
                <a:cs typeface="Times New Roman" pitchFamily="18" charset="0"/>
              </a:rPr>
              <a:t>Description </a:t>
            </a:r>
            <a:r>
              <a:rPr lang="en-US" sz="2000" dirty="0" smtClean="0">
                <a:latin typeface="Times New Roman" pitchFamily="18" charset="0"/>
                <a:cs typeface="Times New Roman" pitchFamily="18" charset="0"/>
              </a:rPr>
              <a:t>: </a:t>
            </a:r>
            <a:r>
              <a:rPr lang="en-US" sz="2000" dirty="0" smtClean="0"/>
              <a:t>Web portals </a:t>
            </a:r>
            <a:r>
              <a:rPr lang="en-US" sz="2000" dirty="0"/>
              <a:t>like </a:t>
            </a:r>
            <a:r>
              <a:rPr lang="en-US" sz="2000" dirty="0" err="1"/>
              <a:t>Bhuvan</a:t>
            </a:r>
            <a:r>
              <a:rPr lang="en-US" sz="2000" dirty="0"/>
              <a:t> get vast amount of feedback from the users. To go through all the feedbacks can be a tedious job. Develop software to categorize opinions expressed in feedback forums. This can be utilized for feedback management system. The software must provide the following output. 1) Classification of individual comments/reviews. 2) Determining overall rating based on individual comments/reviews. The Multi-Domain Sentiment Dataset contains product reviews taken from Amazon.com from many product types (domains).</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u="sng" dirty="0" smtClean="0">
                <a:latin typeface="Times New Roman" pitchFamily="18" charset="0"/>
                <a:cs typeface="Times New Roman" pitchFamily="18" charset="0"/>
              </a:rPr>
              <a:t>TEAM NAME</a:t>
            </a:r>
            <a:r>
              <a:rPr lang="en-US" sz="2000" dirty="0" smtClean="0">
                <a:latin typeface="Times New Roman" pitchFamily="18" charset="0"/>
                <a:cs typeface="Times New Roman" pitchFamily="18" charset="0"/>
              </a:rPr>
              <a:t>: Team  </a:t>
            </a:r>
            <a:r>
              <a:rPr lang="en-US" sz="2000" dirty="0" err="1" smtClean="0">
                <a:latin typeface="Times New Roman" pitchFamily="18" charset="0"/>
                <a:cs typeface="Times New Roman" pitchFamily="18" charset="0"/>
              </a:rPr>
              <a:t>Algos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u="sng" dirty="0" smtClean="0">
                <a:latin typeface="Times New Roman" pitchFamily="18" charset="0"/>
                <a:cs typeface="Times New Roman" pitchFamily="18" charset="0"/>
              </a:rPr>
              <a:t>TEAM LEADER NAME </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D.Vikas</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324600"/>
          </a:xfrm>
        </p:spPr>
        <p:txBody>
          <a:bodyPr>
            <a:normAutofit lnSpcReduction="10000"/>
          </a:bodyPr>
          <a:lstStyle/>
          <a:p>
            <a:pPr>
              <a:buNone/>
            </a:pPr>
            <a:r>
              <a:rPr lang="en-US" dirty="0" smtClean="0">
                <a:latin typeface="Times New Roman" pitchFamily="18" charset="0"/>
                <a:cs typeface="Times New Roman" pitchFamily="18" charset="0"/>
              </a:rPr>
              <a:t>    </a:t>
            </a:r>
          </a:p>
          <a:p>
            <a:pPr>
              <a:buNone/>
            </a:pPr>
            <a:r>
              <a:rPr lang="en-US" u="sng" dirty="0" smtClean="0">
                <a:latin typeface="Times New Roman" pitchFamily="18" charset="0"/>
                <a:cs typeface="Times New Roman" pitchFamily="18" charset="0"/>
              </a:rPr>
              <a:t>IDEA/APPROACH:</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sz="2800" dirty="0"/>
              <a:t>Multi-Class Text Classification with </a:t>
            </a:r>
            <a:r>
              <a:rPr lang="en-US" sz="2800" dirty="0" err="1"/>
              <a:t>Scikit</a:t>
            </a:r>
            <a:r>
              <a:rPr lang="en-US" sz="2800" dirty="0"/>
              <a:t>-Learn</a:t>
            </a:r>
          </a:p>
          <a:p>
            <a:pPr algn="just">
              <a:buNone/>
            </a:pPr>
            <a:endParaRPr lang="en-US" sz="2800" dirty="0">
              <a:latin typeface="Times New Roman" pitchFamily="18" charset="0"/>
              <a:cs typeface="Times New Roman" pitchFamily="18" charset="0"/>
            </a:endParaRPr>
          </a:p>
          <a:p>
            <a:r>
              <a:rPr lang="en-US" dirty="0"/>
              <a:t>The problem is supervised text classification problem, and our goal is to investigate which supervised machine learning methods are best suited to solve it.</a:t>
            </a:r>
          </a:p>
          <a:p>
            <a:r>
              <a:rPr lang="en-US" dirty="0"/>
              <a:t>Given a new complaint comes in, we want to assign it to one of </a:t>
            </a:r>
            <a:r>
              <a:rPr lang="en-US" dirty="0" smtClean="0"/>
              <a:t> </a:t>
            </a:r>
            <a:r>
              <a:rPr lang="en-US" dirty="0"/>
              <a:t>categories. The classifier makes the assumption that each new complaint is assigned to one and only one category</a:t>
            </a:r>
            <a:r>
              <a:rPr lang="en-US" dirty="0" smtClean="0"/>
              <a:t>.</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a:xfrm>
            <a:off x="228600" y="1219200"/>
            <a:ext cx="8686800" cy="5410200"/>
          </a:xfrm>
        </p:spPr>
        <p:txBody>
          <a:bodyPr/>
          <a:lstStyle/>
          <a:p>
            <a:pPr>
              <a:buNone/>
            </a:pPr>
            <a:r>
              <a:rPr lang="en-US" dirty="0" smtClean="0"/>
              <a:t>Initially, we have used </a:t>
            </a:r>
            <a:r>
              <a:rPr lang="en-US" b="1" dirty="0" err="1" smtClean="0"/>
              <a:t>nltk</a:t>
            </a:r>
            <a:r>
              <a:rPr lang="en-US" b="1" dirty="0" smtClean="0"/>
              <a:t> </a:t>
            </a:r>
            <a:r>
              <a:rPr lang="en-US" dirty="0" smtClean="0"/>
              <a:t>and </a:t>
            </a:r>
            <a:r>
              <a:rPr lang="en-US" b="1" dirty="0" smtClean="0"/>
              <a:t>TEXTBLOB </a:t>
            </a:r>
            <a:r>
              <a:rPr lang="en-US" dirty="0" smtClean="0"/>
              <a:t>for tokenizing and  </a:t>
            </a:r>
            <a:r>
              <a:rPr lang="en-US" dirty="0" err="1"/>
              <a:t>T</a:t>
            </a:r>
            <a:r>
              <a:rPr lang="en-US" dirty="0" err="1" smtClean="0"/>
              <a:t>extProcessing</a:t>
            </a:r>
            <a:r>
              <a:rPr lang="en-US" dirty="0" smtClean="0"/>
              <a:t> .</a:t>
            </a:r>
          </a:p>
          <a:p>
            <a:pPr>
              <a:buNone/>
            </a:pPr>
            <a:r>
              <a:rPr lang="en-US" b="1" dirty="0" smtClean="0"/>
              <a:t>PANDAS </a:t>
            </a:r>
            <a:r>
              <a:rPr lang="en-US" dirty="0" smtClean="0"/>
              <a:t>For data analysis.</a:t>
            </a:r>
          </a:p>
          <a:p>
            <a:pPr>
              <a:buNone/>
            </a:pPr>
            <a:r>
              <a:rPr lang="en-US" b="1" dirty="0" smtClean="0"/>
              <a:t>NUMPY </a:t>
            </a:r>
            <a:r>
              <a:rPr lang="en-US" dirty="0" smtClean="0"/>
              <a:t>For arrays and matrices.</a:t>
            </a:r>
          </a:p>
          <a:p>
            <a:pPr>
              <a:buNone/>
            </a:pPr>
            <a:r>
              <a:rPr lang="en-US" b="1" dirty="0" smtClean="0"/>
              <a:t>FLASK </a:t>
            </a:r>
            <a:r>
              <a:rPr lang="en-US" dirty="0" smtClean="0"/>
              <a:t> For deploying our </a:t>
            </a:r>
            <a:r>
              <a:rPr lang="en-US" dirty="0" err="1" smtClean="0"/>
              <a:t>ntlk</a:t>
            </a:r>
            <a:r>
              <a:rPr lang="en-US" dirty="0" smtClean="0"/>
              <a:t> model on to a web application.</a:t>
            </a:r>
          </a:p>
          <a:p>
            <a:pPr>
              <a:buNone/>
            </a:pPr>
            <a:r>
              <a:rPr lang="en-US" b="1" dirty="0" smtClean="0"/>
              <a:t>MYSQL </a:t>
            </a:r>
            <a:r>
              <a:rPr lang="en-US" dirty="0" smtClean="0"/>
              <a:t> For Database.</a:t>
            </a:r>
          </a:p>
          <a:p>
            <a:pPr>
              <a:buNone/>
            </a:pPr>
            <a:r>
              <a:rPr lang="en-US" b="1" dirty="0" smtClean="0"/>
              <a:t>SCKIT-LEARN </a:t>
            </a:r>
            <a:r>
              <a:rPr lang="en-US" dirty="0" smtClean="0"/>
              <a:t>For Naïve </a:t>
            </a:r>
            <a:r>
              <a:rPr lang="en-US" dirty="0" err="1" smtClean="0"/>
              <a:t>Bayes</a:t>
            </a:r>
            <a:r>
              <a:rPr lang="en-US" dirty="0" smtClean="0"/>
              <a:t> Algorithm.</a:t>
            </a:r>
            <a:endParaRPr lang="en-US" b="1" dirty="0" smtClean="0"/>
          </a:p>
          <a:p>
            <a:pPr>
              <a:buNone/>
            </a:pPr>
            <a:endParaRPr lang="en-US" b="1" dirty="0" smtClean="0"/>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DIAGRAMS</a:t>
            </a:r>
            <a:endParaRPr lang="en-US" dirty="0"/>
          </a:p>
        </p:txBody>
      </p:sp>
      <p:pic>
        <p:nvPicPr>
          <p:cNvPr id="4" name="Content Placeholder 3" descr="USECASEREVIEW.PNG"/>
          <p:cNvPicPr>
            <a:picLocks noGrp="1" noChangeAspect="1"/>
          </p:cNvPicPr>
          <p:nvPr>
            <p:ph idx="1"/>
          </p:nvPr>
        </p:nvPicPr>
        <p:blipFill>
          <a:blip r:embed="rId2"/>
          <a:stretch>
            <a:fillRect/>
          </a:stretch>
        </p:blipFill>
        <p:spPr>
          <a:xfrm>
            <a:off x="1361626" y="1719757"/>
            <a:ext cx="6420747" cy="428684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normAutofit fontScale="90000"/>
          </a:bodyPr>
          <a:lstStyle/>
          <a:p>
            <a:r>
              <a:rPr lang="en-US" dirty="0" smtClean="0"/>
              <a:t>INPUT AND OUTPUT SCREENSHOTS</a:t>
            </a:r>
            <a:endParaRPr lang="en-US" dirty="0"/>
          </a:p>
        </p:txBody>
      </p:sp>
      <p:pic>
        <p:nvPicPr>
          <p:cNvPr id="4" name="Content Placeholder 3" descr="E9F63A0CA9134F57B507EC56060C11FE.png"/>
          <p:cNvPicPr>
            <a:picLocks noGrp="1" noChangeAspect="1"/>
          </p:cNvPicPr>
          <p:nvPr>
            <p:ph idx="1"/>
          </p:nvPr>
        </p:nvPicPr>
        <p:blipFill>
          <a:blip r:embed="rId2"/>
          <a:stretch>
            <a:fillRect/>
          </a:stretch>
        </p:blipFill>
        <p:spPr>
          <a:xfrm>
            <a:off x="533400" y="1447800"/>
            <a:ext cx="8382000" cy="1274724"/>
          </a:xfrm>
        </p:spPr>
      </p:pic>
      <p:pic>
        <p:nvPicPr>
          <p:cNvPr id="5" name="Picture 4" descr="740819A17F194D519DFB14894BCA8D2F.png"/>
          <p:cNvPicPr>
            <a:picLocks noChangeAspect="1"/>
          </p:cNvPicPr>
          <p:nvPr/>
        </p:nvPicPr>
        <p:blipFill>
          <a:blip r:embed="rId3"/>
          <a:stretch>
            <a:fillRect/>
          </a:stretch>
        </p:blipFill>
        <p:spPr>
          <a:xfrm>
            <a:off x="218467" y="3429000"/>
            <a:ext cx="6715733" cy="27150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51).png"/>
          <p:cNvPicPr>
            <a:picLocks noGrp="1" noChangeAspect="1"/>
          </p:cNvPicPr>
          <p:nvPr>
            <p:ph idx="1"/>
          </p:nvPr>
        </p:nvPicPr>
        <p:blipFill>
          <a:blip r:embed="rId2" cstate="print"/>
          <a:stretch>
            <a:fillRect/>
          </a:stretch>
        </p:blipFill>
        <p:spPr>
          <a:xfrm>
            <a:off x="533400" y="457200"/>
            <a:ext cx="3657600" cy="2438400"/>
          </a:xfrm>
        </p:spPr>
      </p:pic>
      <p:pic>
        <p:nvPicPr>
          <p:cNvPr id="5" name="Picture 4" descr="Screenshot (52).png"/>
          <p:cNvPicPr>
            <a:picLocks noChangeAspect="1"/>
          </p:cNvPicPr>
          <p:nvPr/>
        </p:nvPicPr>
        <p:blipFill>
          <a:blip r:embed="rId3" cstate="print"/>
          <a:stretch>
            <a:fillRect/>
          </a:stretch>
        </p:blipFill>
        <p:spPr>
          <a:xfrm>
            <a:off x="4419600" y="457200"/>
            <a:ext cx="4419600" cy="2362200"/>
          </a:xfrm>
          <a:prstGeom prst="rect">
            <a:avLst/>
          </a:prstGeom>
        </p:spPr>
      </p:pic>
      <p:pic>
        <p:nvPicPr>
          <p:cNvPr id="6" name="Picture 5" descr="Screenshot (49).png"/>
          <p:cNvPicPr>
            <a:picLocks noChangeAspect="1"/>
          </p:cNvPicPr>
          <p:nvPr/>
        </p:nvPicPr>
        <p:blipFill>
          <a:blip r:embed="rId4" cstate="print"/>
          <a:stretch>
            <a:fillRect/>
          </a:stretch>
        </p:blipFill>
        <p:spPr>
          <a:xfrm>
            <a:off x="533400" y="3276599"/>
            <a:ext cx="3581400" cy="2722895"/>
          </a:xfrm>
          <a:prstGeom prst="rect">
            <a:avLst/>
          </a:prstGeom>
        </p:spPr>
      </p:pic>
      <p:pic>
        <p:nvPicPr>
          <p:cNvPr id="7" name="Picture 6" descr="Screenshot (48).png"/>
          <p:cNvPicPr>
            <a:picLocks noChangeAspect="1"/>
          </p:cNvPicPr>
          <p:nvPr/>
        </p:nvPicPr>
        <p:blipFill>
          <a:blip r:embed="rId5" cstate="print"/>
          <a:stretch>
            <a:fillRect/>
          </a:stretch>
        </p:blipFill>
        <p:spPr>
          <a:xfrm>
            <a:off x="4495800" y="3276600"/>
            <a:ext cx="4267200" cy="266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124</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ORGANISATION NAME:SNIST PROBLEM STATEMENT :Sentiment  Analysis From Text Feedback. Description : Web portals like Bhuvan get vast amount of feedback from the users. To go through all the feedbacks can be a tedious job. Develop software to categorize opinions expressed in feedback forums. This can be utilized for feedback management system. The software must provide the following output. 1) Classification of individual comments/reviews. 2) Determining overall rating based on individual comments/reviews. The Multi-Domain Sentiment Dataset contains product reviews taken from Amazon.com from many product types (domains). TEAM NAME: Team  Algos  TEAM LEADER NAME : D.Vikas           </vt:lpstr>
      <vt:lpstr>Slide 2</vt:lpstr>
      <vt:lpstr>TECHNOLOGY STACK</vt:lpstr>
      <vt:lpstr>USECASE DIAGRAMS</vt:lpstr>
      <vt:lpstr>INPUT AND OUTPUT SCREENSHOTS</vt:lpstr>
      <vt:lpstr>Slide 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NAME:SNIST PROBLEM STATEMENT :Sentiment  Analysis From Text Feedback. Description : Web portals like Bhuvan get vast amount of feedback from the users. To go through all the feedbacks can be a tedious job. Develop software to categorize opinions expressed in feedback forums. This can be utilized for feedback management system. The software must provide the following output. 1) Classification of individual comments/reviews. 2) Determining overall rating based on individual comments/reviews. The Multi-Domain Sentiment Dataset contains product reviews taken from Amazon.com from many product types (domains). TEAM NAME: Team  Algos  TEAM LEADER NAME : S.Vikas             COLLEGE CODE:</dc:title>
  <dc:creator>Student</dc:creator>
  <cp:lastModifiedBy>Student</cp:lastModifiedBy>
  <cp:revision>9</cp:revision>
  <dcterms:created xsi:type="dcterms:W3CDTF">2020-01-28T07:58:21Z</dcterms:created>
  <dcterms:modified xsi:type="dcterms:W3CDTF">2020-01-28T09:24:21Z</dcterms:modified>
</cp:coreProperties>
</file>