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72" d="100"/>
          <a:sy n="72"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274587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5F7D68-132E-4D83-9363-39A9C9763961}"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91390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31376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2497675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784557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480263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195954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2011633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26593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377055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5F7D68-132E-4D83-9363-39A9C9763961}"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27418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F7D68-132E-4D83-9363-39A9C9763961}"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322783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F7D68-132E-4D83-9363-39A9C9763961}"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34221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F7D68-132E-4D83-9363-39A9C9763961}"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95465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F7D68-132E-4D83-9363-39A9C9763961}"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133382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5F7D68-132E-4D83-9363-39A9C9763961}"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150075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5F7D68-132E-4D83-9363-39A9C9763961}"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73400-B0E3-42A8-BC8A-98D0D39865A2}" type="slidenum">
              <a:rPr lang="en-US" smtClean="0"/>
              <a:t>‹#›</a:t>
            </a:fld>
            <a:endParaRPr lang="en-US"/>
          </a:p>
        </p:txBody>
      </p:sp>
    </p:spTree>
    <p:extLst>
      <p:ext uri="{BB962C8B-B14F-4D97-AF65-F5344CB8AC3E}">
        <p14:creationId xmlns:p14="http://schemas.microsoft.com/office/powerpoint/2010/main" val="50988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5F7D68-132E-4D83-9363-39A9C9763961}" type="datetimeFigureOut">
              <a:rPr lang="en-US" smtClean="0"/>
              <a:t>10/18/2016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E73400-B0E3-42A8-BC8A-98D0D39865A2}" type="slidenum">
              <a:rPr lang="en-US" smtClean="0"/>
              <a:t>‹#›</a:t>
            </a:fld>
            <a:endParaRPr lang="en-US"/>
          </a:p>
        </p:txBody>
      </p:sp>
    </p:spTree>
    <p:extLst>
      <p:ext uri="{BB962C8B-B14F-4D97-AF65-F5344CB8AC3E}">
        <p14:creationId xmlns:p14="http://schemas.microsoft.com/office/powerpoint/2010/main" val="1665288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Efficiency of Trees</a:t>
            </a:r>
          </a:p>
        </p:txBody>
      </p:sp>
    </p:spTree>
    <p:extLst>
      <p:ext uri="{BB962C8B-B14F-4D97-AF65-F5344CB8AC3E}">
        <p14:creationId xmlns:p14="http://schemas.microsoft.com/office/powerpoint/2010/main" val="36123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 :</a:t>
            </a:r>
          </a:p>
        </p:txBody>
      </p:sp>
      <p:sp>
        <p:nvSpPr>
          <p:cNvPr id="3" name="Content Placeholder 2"/>
          <p:cNvSpPr>
            <a:spLocks noGrp="1"/>
          </p:cNvSpPr>
          <p:nvPr>
            <p:ph idx="1"/>
          </p:nvPr>
        </p:nvSpPr>
        <p:spPr/>
        <p:txBody>
          <a:bodyPr/>
          <a:lstStyle/>
          <a:p>
            <a:r>
              <a:rPr lang="en-US" dirty="0" err="1"/>
              <a:t>Vamsi</a:t>
            </a:r>
            <a:r>
              <a:rPr lang="en-US" dirty="0"/>
              <a:t> </a:t>
            </a:r>
            <a:r>
              <a:rPr lang="en-US" dirty="0" err="1"/>
              <a:t>Udaykumar</a:t>
            </a:r>
            <a:endParaRPr lang="en-US" dirty="0"/>
          </a:p>
          <a:p>
            <a:r>
              <a:rPr lang="en-US" dirty="0" err="1"/>
              <a:t>Vibhav</a:t>
            </a:r>
            <a:r>
              <a:rPr lang="en-US" dirty="0"/>
              <a:t> </a:t>
            </a:r>
            <a:r>
              <a:rPr lang="en-US" dirty="0" err="1"/>
              <a:t>Maheshwari</a:t>
            </a:r>
            <a:endParaRPr lang="en-US" dirty="0"/>
          </a:p>
          <a:p>
            <a:r>
              <a:rPr lang="en-US" dirty="0" err="1"/>
              <a:t>Vidya.V</a:t>
            </a:r>
            <a:endParaRPr lang="en-US" dirty="0"/>
          </a:p>
          <a:p>
            <a:r>
              <a:rPr lang="en-US" dirty="0"/>
              <a:t>Vishwas S</a:t>
            </a:r>
          </a:p>
          <a:p>
            <a:endParaRPr lang="en-US" dirty="0"/>
          </a:p>
        </p:txBody>
      </p:sp>
    </p:spTree>
    <p:extLst>
      <p:ext uri="{BB962C8B-B14F-4D97-AF65-F5344CB8AC3E}">
        <p14:creationId xmlns:p14="http://schemas.microsoft.com/office/powerpoint/2010/main" val="311984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88236"/>
            <a:ext cx="10018713" cy="1752599"/>
          </a:xfrm>
        </p:spPr>
        <p:txBody>
          <a:bodyPr/>
          <a:lstStyle/>
          <a:p>
            <a:r>
              <a:rPr lang="en-US" dirty="0"/>
              <a:t>Synopsis</a:t>
            </a:r>
          </a:p>
        </p:txBody>
      </p:sp>
      <p:sp>
        <p:nvSpPr>
          <p:cNvPr id="3" name="Content Placeholder 2"/>
          <p:cNvSpPr>
            <a:spLocks noGrp="1"/>
          </p:cNvSpPr>
          <p:nvPr>
            <p:ph idx="1"/>
          </p:nvPr>
        </p:nvSpPr>
        <p:spPr>
          <a:xfrm>
            <a:off x="1484310" y="2040835"/>
            <a:ext cx="10018713" cy="4625008"/>
          </a:xfrm>
        </p:spPr>
        <p:txBody>
          <a:bodyPr>
            <a:normAutofit/>
          </a:bodyPr>
          <a:lstStyle/>
          <a:p>
            <a:pPr marL="0" indent="0">
              <a:buNone/>
            </a:pPr>
            <a:r>
              <a:rPr lang="en-US" dirty="0"/>
              <a:t>	Comparison between 3 different types of trees in terms of efficiency(no of steps).We will basically implement insertion and deletion functions for all these trees and compare which tree takes minimum no of steps to complete the following operations.</a:t>
            </a:r>
          </a:p>
          <a:p>
            <a:pPr marL="0" indent="0">
              <a:buNone/>
            </a:pPr>
            <a:r>
              <a:rPr lang="en-US" dirty="0"/>
              <a:t>	We have decided to use global variables to count the no of steps and every time the program executes the recursive function, the global variable gets incremented by 1.</a:t>
            </a:r>
          </a:p>
          <a:p>
            <a:pPr marL="0" indent="0">
              <a:buNone/>
            </a:pPr>
            <a:r>
              <a:rPr lang="en-US" dirty="0"/>
              <a:t>	Hence, in the main function we are going to compare all the global variables and display which tree is most efficient</a:t>
            </a:r>
          </a:p>
          <a:p>
            <a:pPr marL="0" indent="0">
              <a:buNone/>
            </a:pPr>
            <a:endParaRPr lang="en-US" dirty="0"/>
          </a:p>
        </p:txBody>
      </p:sp>
    </p:spTree>
    <p:extLst>
      <p:ext uri="{BB962C8B-B14F-4D97-AF65-F5344CB8AC3E}">
        <p14:creationId xmlns:p14="http://schemas.microsoft.com/office/powerpoint/2010/main" val="26706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1199941"/>
          </a:xfrm>
        </p:spPr>
        <p:txBody>
          <a:bodyPr/>
          <a:lstStyle/>
          <a:p>
            <a:r>
              <a:rPr lang="en-US" dirty="0"/>
              <a:t>Data Structures used:</a:t>
            </a:r>
          </a:p>
        </p:txBody>
      </p:sp>
      <p:pic>
        <p:nvPicPr>
          <p:cNvPr id="1026" name="Picture 2" descr="Image result for IMAGES OF DATA STRUCTURE TREE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209767" y="2011636"/>
            <a:ext cx="4567800" cy="3256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half" idx="2"/>
          </p:nvPr>
        </p:nvSpPr>
        <p:spPr>
          <a:xfrm>
            <a:off x="4046139" y="5393632"/>
            <a:ext cx="4895056" cy="649357"/>
          </a:xfrm>
        </p:spPr>
        <p:txBody>
          <a:bodyPr>
            <a:normAutofit/>
          </a:bodyPr>
          <a:lstStyle/>
          <a:p>
            <a:pPr marL="0" indent="0">
              <a:buNone/>
            </a:pPr>
            <a:r>
              <a:rPr lang="en-US" sz="2400" dirty="0"/>
              <a:t>			</a:t>
            </a:r>
            <a:r>
              <a:rPr lang="en-US" sz="3200" dirty="0"/>
              <a:t>	TREES</a:t>
            </a:r>
          </a:p>
        </p:txBody>
      </p:sp>
    </p:spTree>
    <p:extLst>
      <p:ext uri="{BB962C8B-B14F-4D97-AF65-F5344CB8AC3E}">
        <p14:creationId xmlns:p14="http://schemas.microsoft.com/office/powerpoint/2010/main" val="211416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Trees used:</a:t>
            </a:r>
          </a:p>
        </p:txBody>
      </p:sp>
      <p:sp>
        <p:nvSpPr>
          <p:cNvPr id="3" name="Content Placeholder 2"/>
          <p:cNvSpPr>
            <a:spLocks noGrp="1"/>
          </p:cNvSpPr>
          <p:nvPr>
            <p:ph idx="1"/>
          </p:nvPr>
        </p:nvSpPr>
        <p:spPr>
          <a:xfrm>
            <a:off x="1484310" y="2560981"/>
            <a:ext cx="10018713" cy="3124201"/>
          </a:xfrm>
        </p:spPr>
        <p:txBody>
          <a:bodyPr/>
          <a:lstStyle/>
          <a:p>
            <a:pPr marL="914400" lvl="1" indent="-457200">
              <a:buFont typeface="+mj-lt"/>
              <a:buAutoNum type="arabicPeriod"/>
            </a:pPr>
            <a:r>
              <a:rPr lang="en-US" dirty="0"/>
              <a:t>AVL TREES</a:t>
            </a:r>
          </a:p>
          <a:p>
            <a:pPr marL="914400" lvl="1" indent="-457200">
              <a:buFont typeface="+mj-lt"/>
              <a:buAutoNum type="arabicPeriod"/>
            </a:pPr>
            <a:r>
              <a:rPr lang="en-US" dirty="0"/>
              <a:t>BINARY SEARCH TREES</a:t>
            </a:r>
          </a:p>
          <a:p>
            <a:pPr marL="914400" lvl="1" indent="-457200">
              <a:buFont typeface="+mj-lt"/>
              <a:buAutoNum type="arabicPeriod"/>
            </a:pPr>
            <a:r>
              <a:rPr lang="en-US" dirty="0"/>
              <a:t>B-TREES</a:t>
            </a:r>
          </a:p>
        </p:txBody>
      </p:sp>
    </p:spTree>
    <p:extLst>
      <p:ext uri="{BB962C8B-B14F-4D97-AF65-F5344CB8AC3E}">
        <p14:creationId xmlns:p14="http://schemas.microsoft.com/office/powerpoint/2010/main" val="118532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600" dirty="0"/>
              <a:t>Thank you</a:t>
            </a:r>
          </a:p>
        </p:txBody>
      </p:sp>
    </p:spTree>
    <p:extLst>
      <p:ext uri="{BB962C8B-B14F-4D97-AF65-F5344CB8AC3E}">
        <p14:creationId xmlns:p14="http://schemas.microsoft.com/office/powerpoint/2010/main" val="515108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TotalTime>
  <Words>30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Parallax</vt:lpstr>
      <vt:lpstr>Efficiency of Trees</vt:lpstr>
      <vt:lpstr>Members :</vt:lpstr>
      <vt:lpstr>Synopsis</vt:lpstr>
      <vt:lpstr>Data Structures used:</vt:lpstr>
      <vt:lpstr>Types of Trees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of Trees</dc:title>
  <dc:creator>Vidya Venkappa</dc:creator>
  <cp:lastModifiedBy>Vidya Venkappa</cp:lastModifiedBy>
  <cp:revision>9</cp:revision>
  <dcterms:created xsi:type="dcterms:W3CDTF">2016-10-18T16:22:35Z</dcterms:created>
  <dcterms:modified xsi:type="dcterms:W3CDTF">2016-10-18T17:26:16Z</dcterms:modified>
</cp:coreProperties>
</file>