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1"/>
  </p:sldMasterIdLst>
  <p:notesMasterIdLst>
    <p:notesMasterId r:id="rId25"/>
  </p:notesMasterIdLst>
  <p:handoutMasterIdLst>
    <p:handoutMasterId r:id="rId26"/>
  </p:handoutMasterIdLst>
  <p:sldIdLst>
    <p:sldId id="256" r:id="rId2"/>
    <p:sldId id="269" r:id="rId3"/>
    <p:sldId id="257" r:id="rId4"/>
    <p:sldId id="258" r:id="rId5"/>
    <p:sldId id="271" r:id="rId6"/>
    <p:sldId id="277" r:id="rId7"/>
    <p:sldId id="278" r:id="rId8"/>
    <p:sldId id="279" r:id="rId9"/>
    <p:sldId id="260" r:id="rId10"/>
    <p:sldId id="281" r:id="rId11"/>
    <p:sldId id="261" r:id="rId12"/>
    <p:sldId id="272" r:id="rId13"/>
    <p:sldId id="283" r:id="rId14"/>
    <p:sldId id="275" r:id="rId15"/>
    <p:sldId id="276" r:id="rId16"/>
    <p:sldId id="284" r:id="rId17"/>
    <p:sldId id="285" r:id="rId18"/>
    <p:sldId id="273" r:id="rId19"/>
    <p:sldId id="265" r:id="rId20"/>
    <p:sldId id="282" r:id="rId21"/>
    <p:sldId id="267" r:id="rId22"/>
    <p:sldId id="280" r:id="rId23"/>
    <p:sldId id="263" r:id="rId2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A KRISHNA TALARI" initials="NKT" lastIdx="1" clrIdx="0">
    <p:extLst>
      <p:ext uri="{19B8F6BF-5375-455C-9EA6-DF929625EA0E}">
        <p15:presenceInfo xmlns:p15="http://schemas.microsoft.com/office/powerpoint/2012/main" userId="955f47393faa8b1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77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3447" autoAdjust="0"/>
  </p:normalViewPr>
  <p:slideViewPr>
    <p:cSldViewPr snapToGrid="0">
      <p:cViewPr varScale="1">
        <p:scale>
          <a:sx n="59" d="100"/>
          <a:sy n="59" d="100"/>
        </p:scale>
        <p:origin x="940" y="28"/>
      </p:cViewPr>
      <p:guideLst/>
    </p:cSldViewPr>
  </p:slideViewPr>
  <p:outlineViewPr>
    <p:cViewPr>
      <p:scale>
        <a:sx n="33" d="100"/>
        <a:sy n="33" d="100"/>
      </p:scale>
      <p:origin x="0" y="-6092"/>
    </p:cViewPr>
  </p:outlineViewPr>
  <p:notesTextViewPr>
    <p:cViewPr>
      <p:scale>
        <a:sx n="1" d="1"/>
        <a:sy n="1" d="1"/>
      </p:scale>
      <p:origin x="0" y="0"/>
    </p:cViewPr>
  </p:notesTextViewPr>
  <p:notesViewPr>
    <p:cSldViewPr snapToGrid="0">
      <p:cViewPr>
        <p:scale>
          <a:sx n="1" d="2"/>
          <a:sy n="1" d="2"/>
        </p:scale>
        <p:origin x="3480" y="60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42EE2-1D7F-493F-9E13-31124D50BC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8A41ED-1EB8-42CD-8DEB-4CB9857F8823}">
      <dgm:prSet/>
      <dgm:spPr/>
      <dgm:t>
        <a:bodyPr/>
        <a:lstStyle/>
        <a:p>
          <a:r>
            <a:rPr lang="en-GB"/>
            <a:t>ABSTARCT</a:t>
          </a:r>
          <a:endParaRPr lang="en-US"/>
        </a:p>
      </dgm:t>
    </dgm:pt>
    <dgm:pt modelId="{C4A215F3-5D20-40C2-8E7D-E39D0FE8D7EF}" type="parTrans" cxnId="{D7D0D8B4-821A-49D8-9189-1A4FE0B90993}">
      <dgm:prSet/>
      <dgm:spPr/>
      <dgm:t>
        <a:bodyPr/>
        <a:lstStyle/>
        <a:p>
          <a:endParaRPr lang="en-US"/>
        </a:p>
      </dgm:t>
    </dgm:pt>
    <dgm:pt modelId="{AC1306C3-EDEC-466F-A122-794DC8A15937}" type="sibTrans" cxnId="{D7D0D8B4-821A-49D8-9189-1A4FE0B90993}">
      <dgm:prSet/>
      <dgm:spPr/>
      <dgm:t>
        <a:bodyPr/>
        <a:lstStyle/>
        <a:p>
          <a:endParaRPr lang="en-US"/>
        </a:p>
      </dgm:t>
    </dgm:pt>
    <dgm:pt modelId="{207005C3-1020-4FFC-BA9D-86D9F3690847}">
      <dgm:prSet/>
      <dgm:spPr/>
      <dgm:t>
        <a:bodyPr/>
        <a:lstStyle/>
        <a:p>
          <a:r>
            <a:rPr lang="en-GB" dirty="0"/>
            <a:t>INTRODUCTION</a:t>
          </a:r>
          <a:endParaRPr lang="en-US" dirty="0"/>
        </a:p>
      </dgm:t>
    </dgm:pt>
    <dgm:pt modelId="{C138EDE1-3DB0-4A62-A1E0-CAA12B8CD2BA}" type="parTrans" cxnId="{0B00302D-6086-499C-B88B-A98CC13E3C63}">
      <dgm:prSet/>
      <dgm:spPr/>
      <dgm:t>
        <a:bodyPr/>
        <a:lstStyle/>
        <a:p>
          <a:endParaRPr lang="en-US"/>
        </a:p>
      </dgm:t>
    </dgm:pt>
    <dgm:pt modelId="{BE211DB7-1A4C-4C88-BB95-BC40A7B34B5B}" type="sibTrans" cxnId="{0B00302D-6086-499C-B88B-A98CC13E3C63}">
      <dgm:prSet/>
      <dgm:spPr/>
      <dgm:t>
        <a:bodyPr/>
        <a:lstStyle/>
        <a:p>
          <a:endParaRPr lang="en-US"/>
        </a:p>
      </dgm:t>
    </dgm:pt>
    <dgm:pt modelId="{FDFB9B72-B0FD-4852-ACAD-F8D9C20F346A}">
      <dgm:prSet/>
      <dgm:spPr/>
      <dgm:t>
        <a:bodyPr/>
        <a:lstStyle/>
        <a:p>
          <a:r>
            <a:rPr lang="en-GB" dirty="0"/>
            <a:t>CAN PROTOCOL</a:t>
          </a:r>
          <a:endParaRPr lang="en-US" dirty="0"/>
        </a:p>
      </dgm:t>
    </dgm:pt>
    <dgm:pt modelId="{38573014-9214-4D93-8CBB-A54D19773069}" type="parTrans" cxnId="{39111259-714A-4AE6-AA71-86E2421EED71}">
      <dgm:prSet/>
      <dgm:spPr/>
      <dgm:t>
        <a:bodyPr/>
        <a:lstStyle/>
        <a:p>
          <a:endParaRPr lang="en-US"/>
        </a:p>
      </dgm:t>
    </dgm:pt>
    <dgm:pt modelId="{DC94AD40-670A-44DD-B9D0-8AE10CB980E4}" type="sibTrans" cxnId="{39111259-714A-4AE6-AA71-86E2421EED71}">
      <dgm:prSet/>
      <dgm:spPr/>
      <dgm:t>
        <a:bodyPr/>
        <a:lstStyle/>
        <a:p>
          <a:endParaRPr lang="en-US"/>
        </a:p>
      </dgm:t>
    </dgm:pt>
    <dgm:pt modelId="{CA28746B-4958-4261-9DB3-623C5EFF847E}">
      <dgm:prSet/>
      <dgm:spPr/>
      <dgm:t>
        <a:bodyPr/>
        <a:lstStyle/>
        <a:p>
          <a:r>
            <a:rPr lang="en-US" dirty="0"/>
            <a:t>LOG</a:t>
          </a:r>
          <a:r>
            <a:rPr lang="en-US" baseline="0" dirty="0"/>
            <a:t> FILE</a:t>
          </a:r>
        </a:p>
      </dgm:t>
    </dgm:pt>
    <dgm:pt modelId="{F2553D4E-0EF4-47BD-9C75-CC4412951A4F}" type="parTrans" cxnId="{3CD7328D-3336-49FF-897C-FDCA92F8CFCC}">
      <dgm:prSet/>
      <dgm:spPr/>
      <dgm:t>
        <a:bodyPr/>
        <a:lstStyle/>
        <a:p>
          <a:endParaRPr lang="en-IN"/>
        </a:p>
      </dgm:t>
    </dgm:pt>
    <dgm:pt modelId="{B7CF2876-325B-4631-ACAD-0E8AA5CECB3C}" type="sibTrans" cxnId="{3CD7328D-3336-49FF-897C-FDCA92F8CFCC}">
      <dgm:prSet/>
      <dgm:spPr/>
      <dgm:t>
        <a:bodyPr/>
        <a:lstStyle/>
        <a:p>
          <a:endParaRPr lang="en-IN"/>
        </a:p>
      </dgm:t>
    </dgm:pt>
    <dgm:pt modelId="{E6341253-A7E4-4C6E-B9C6-DFC99D101081}">
      <dgm:prSet/>
      <dgm:spPr/>
      <dgm:t>
        <a:bodyPr/>
        <a:lstStyle/>
        <a:p>
          <a:r>
            <a:rPr lang="en-US" baseline="0" dirty="0"/>
            <a:t>DECODED LOG FILE</a:t>
          </a:r>
        </a:p>
      </dgm:t>
    </dgm:pt>
    <dgm:pt modelId="{89BA9033-6BAA-44BD-B0BC-1450FD92C0D2}" type="parTrans" cxnId="{3C8329EB-1B1B-46F7-AA8F-CAFDBCE166FA}">
      <dgm:prSet/>
      <dgm:spPr/>
      <dgm:t>
        <a:bodyPr/>
        <a:lstStyle/>
        <a:p>
          <a:endParaRPr lang="en-IN"/>
        </a:p>
      </dgm:t>
    </dgm:pt>
    <dgm:pt modelId="{1947BFE0-56D8-497F-9218-EF68F0CFCD13}" type="sibTrans" cxnId="{3C8329EB-1B1B-46F7-AA8F-CAFDBCE166FA}">
      <dgm:prSet/>
      <dgm:spPr/>
      <dgm:t>
        <a:bodyPr/>
        <a:lstStyle/>
        <a:p>
          <a:endParaRPr lang="en-IN"/>
        </a:p>
      </dgm:t>
    </dgm:pt>
    <dgm:pt modelId="{89491B6F-DD29-4AC4-AA95-456833A16261}">
      <dgm:prSet/>
      <dgm:spPr/>
      <dgm:t>
        <a:bodyPr/>
        <a:lstStyle/>
        <a:p>
          <a:r>
            <a:rPr lang="en-GB" dirty="0"/>
            <a:t>OVERALL CHARGING FLOWCHART</a:t>
          </a:r>
          <a:endParaRPr lang="en-US" dirty="0"/>
        </a:p>
      </dgm:t>
    </dgm:pt>
    <dgm:pt modelId="{5AAA5FB5-9854-4775-83BB-4F89FC880D10}" type="sibTrans" cxnId="{75EC6704-5170-40A4-A3AE-FB7789095689}">
      <dgm:prSet/>
      <dgm:spPr/>
      <dgm:t>
        <a:bodyPr/>
        <a:lstStyle/>
        <a:p>
          <a:endParaRPr lang="en-US"/>
        </a:p>
      </dgm:t>
    </dgm:pt>
    <dgm:pt modelId="{E7826594-3EB5-497A-8646-0890BAE27471}" type="parTrans" cxnId="{75EC6704-5170-40A4-A3AE-FB7789095689}">
      <dgm:prSet/>
      <dgm:spPr/>
      <dgm:t>
        <a:bodyPr/>
        <a:lstStyle/>
        <a:p>
          <a:endParaRPr lang="en-US"/>
        </a:p>
      </dgm:t>
    </dgm:pt>
    <dgm:pt modelId="{9D569D41-68B7-4C39-B31C-4A19B692D454}">
      <dgm:prSet/>
      <dgm:spPr/>
      <dgm:t>
        <a:bodyPr/>
        <a:lstStyle/>
        <a:p>
          <a:r>
            <a:rPr lang="en-US" b="0" dirty="0">
              <a:latin typeface="+mj-lt"/>
              <a:ea typeface="+mj-ea"/>
              <a:cs typeface="+mj-cs"/>
            </a:rPr>
            <a:t>COMPARISON BETWEEN  LITHIUM ION AND LEAD ACID BATTERIES</a:t>
          </a:r>
          <a:endParaRPr lang="en-US" b="0" baseline="0" dirty="0"/>
        </a:p>
      </dgm:t>
    </dgm:pt>
    <dgm:pt modelId="{35B39886-7301-48AC-9A78-05909D2F2DAB}" type="parTrans" cxnId="{56124C35-D3AB-4E79-9AB0-A665464D343E}">
      <dgm:prSet/>
      <dgm:spPr/>
      <dgm:t>
        <a:bodyPr/>
        <a:lstStyle/>
        <a:p>
          <a:endParaRPr lang="en-IN"/>
        </a:p>
      </dgm:t>
    </dgm:pt>
    <dgm:pt modelId="{A65CAB97-DED3-4E6A-AFBC-1E4FC7B3B778}" type="sibTrans" cxnId="{56124C35-D3AB-4E79-9AB0-A665464D343E}">
      <dgm:prSet/>
      <dgm:spPr/>
      <dgm:t>
        <a:bodyPr/>
        <a:lstStyle/>
        <a:p>
          <a:endParaRPr lang="en-IN"/>
        </a:p>
      </dgm:t>
    </dgm:pt>
    <dgm:pt modelId="{1FECC6C9-9EBF-48D4-9520-95EE4E5B91CC}">
      <dgm:prSet/>
      <dgm:spPr/>
      <dgm:t>
        <a:bodyPr/>
        <a:lstStyle/>
        <a:p>
          <a:r>
            <a:rPr lang="en-US" b="0" baseline="0" dirty="0"/>
            <a:t>SIGNIFICANCE OF PROBLEM</a:t>
          </a:r>
        </a:p>
      </dgm:t>
    </dgm:pt>
    <dgm:pt modelId="{7DEAC898-5327-40B9-B42F-8604902500F2}" type="parTrans" cxnId="{FE396601-34CB-44DF-B49D-74F08C20FB06}">
      <dgm:prSet/>
      <dgm:spPr/>
      <dgm:t>
        <a:bodyPr/>
        <a:lstStyle/>
        <a:p>
          <a:endParaRPr lang="en-IN"/>
        </a:p>
      </dgm:t>
    </dgm:pt>
    <dgm:pt modelId="{EA342C01-779B-479E-B491-3C352836A0C1}" type="sibTrans" cxnId="{FE396601-34CB-44DF-B49D-74F08C20FB06}">
      <dgm:prSet/>
      <dgm:spPr/>
      <dgm:t>
        <a:bodyPr/>
        <a:lstStyle/>
        <a:p>
          <a:endParaRPr lang="en-IN"/>
        </a:p>
      </dgm:t>
    </dgm:pt>
    <dgm:pt modelId="{A8E8E90C-3441-4CBF-9C53-83D7E45F5489}">
      <dgm:prSet/>
      <dgm:spPr/>
      <dgm:t>
        <a:bodyPr/>
        <a:lstStyle/>
        <a:p>
          <a:r>
            <a:rPr lang="en-US" b="0" baseline="0" dirty="0"/>
            <a:t>LITERATURE SURVEY</a:t>
          </a:r>
        </a:p>
      </dgm:t>
    </dgm:pt>
    <dgm:pt modelId="{722DB0B7-D998-4AE1-AD3B-21F4940EDADF}" type="parTrans" cxnId="{0898AE13-4210-4451-B6A1-ED9335BC07B6}">
      <dgm:prSet/>
      <dgm:spPr/>
      <dgm:t>
        <a:bodyPr/>
        <a:lstStyle/>
        <a:p>
          <a:endParaRPr lang="en-IN"/>
        </a:p>
      </dgm:t>
    </dgm:pt>
    <dgm:pt modelId="{EA3018FD-4D04-4C31-9ECE-083F90993708}" type="sibTrans" cxnId="{0898AE13-4210-4451-B6A1-ED9335BC07B6}">
      <dgm:prSet/>
      <dgm:spPr/>
      <dgm:t>
        <a:bodyPr/>
        <a:lstStyle/>
        <a:p>
          <a:endParaRPr lang="en-IN"/>
        </a:p>
      </dgm:t>
    </dgm:pt>
    <dgm:pt modelId="{A76A28ED-4F6C-47A0-A208-FADA16A8A5CE}">
      <dgm:prSet/>
      <dgm:spPr/>
      <dgm:t>
        <a:bodyPr/>
        <a:lstStyle/>
        <a:p>
          <a:r>
            <a:rPr lang="en-US" dirty="0"/>
            <a:t>GB/T PROTOCOL</a:t>
          </a:r>
        </a:p>
      </dgm:t>
    </dgm:pt>
    <dgm:pt modelId="{FB371036-0E58-4B3F-BD97-D9F036C721EE}" type="parTrans" cxnId="{14A46798-B34F-4F1C-9511-52A53516E6C4}">
      <dgm:prSet/>
      <dgm:spPr/>
      <dgm:t>
        <a:bodyPr/>
        <a:lstStyle/>
        <a:p>
          <a:endParaRPr lang="en-IN"/>
        </a:p>
      </dgm:t>
    </dgm:pt>
    <dgm:pt modelId="{4E558890-78AD-4565-B091-60A0CF24DF15}" type="sibTrans" cxnId="{14A46798-B34F-4F1C-9511-52A53516E6C4}">
      <dgm:prSet/>
      <dgm:spPr/>
      <dgm:t>
        <a:bodyPr/>
        <a:lstStyle/>
        <a:p>
          <a:endParaRPr lang="en-IN"/>
        </a:p>
      </dgm:t>
    </dgm:pt>
    <dgm:pt modelId="{D598655E-EE30-400D-831C-F8F258832A1A}" type="pres">
      <dgm:prSet presAssocID="{F8842EE2-1D7F-493F-9E13-31124D50BC38}" presName="linear" presStyleCnt="0">
        <dgm:presLayoutVars>
          <dgm:animLvl val="lvl"/>
          <dgm:resizeHandles val="exact"/>
        </dgm:presLayoutVars>
      </dgm:prSet>
      <dgm:spPr/>
    </dgm:pt>
    <dgm:pt modelId="{69DB18FC-8A50-444E-A5AA-88B9D18CED1C}" type="pres">
      <dgm:prSet presAssocID="{168A41ED-1EB8-42CD-8DEB-4CB9857F8823}" presName="parentText" presStyleLbl="node1" presStyleIdx="0" presStyleCnt="10">
        <dgm:presLayoutVars>
          <dgm:chMax val="0"/>
          <dgm:bulletEnabled val="1"/>
        </dgm:presLayoutVars>
      </dgm:prSet>
      <dgm:spPr/>
    </dgm:pt>
    <dgm:pt modelId="{9C408575-5BC9-45AF-8B14-2FFFEFEE2815}" type="pres">
      <dgm:prSet presAssocID="{AC1306C3-EDEC-466F-A122-794DC8A15937}" presName="spacer" presStyleCnt="0"/>
      <dgm:spPr/>
    </dgm:pt>
    <dgm:pt modelId="{8915C7DE-B9F8-4430-A085-CC539D5C202C}" type="pres">
      <dgm:prSet presAssocID="{207005C3-1020-4FFC-BA9D-86D9F3690847}" presName="parentText" presStyleLbl="node1" presStyleIdx="1" presStyleCnt="10">
        <dgm:presLayoutVars>
          <dgm:chMax val="0"/>
          <dgm:bulletEnabled val="1"/>
        </dgm:presLayoutVars>
      </dgm:prSet>
      <dgm:spPr/>
    </dgm:pt>
    <dgm:pt modelId="{5F70BABB-9563-4BCC-9F04-B5E78ACAB0ED}" type="pres">
      <dgm:prSet presAssocID="{BE211DB7-1A4C-4C88-BB95-BC40A7B34B5B}" presName="spacer" presStyleCnt="0"/>
      <dgm:spPr/>
    </dgm:pt>
    <dgm:pt modelId="{8A8326E2-B3D4-4556-BAB1-551C6C29870E}" type="pres">
      <dgm:prSet presAssocID="{FDFB9B72-B0FD-4852-ACAD-F8D9C20F346A}" presName="parentText" presStyleLbl="node1" presStyleIdx="2" presStyleCnt="10">
        <dgm:presLayoutVars>
          <dgm:chMax val="0"/>
          <dgm:bulletEnabled val="1"/>
        </dgm:presLayoutVars>
      </dgm:prSet>
      <dgm:spPr/>
    </dgm:pt>
    <dgm:pt modelId="{ED4BB563-6870-45F6-850F-A696A3ADAEA4}" type="pres">
      <dgm:prSet presAssocID="{DC94AD40-670A-44DD-B9D0-8AE10CB980E4}" presName="spacer" presStyleCnt="0"/>
      <dgm:spPr/>
    </dgm:pt>
    <dgm:pt modelId="{3ED19373-569B-427B-B575-ECB3E59A257C}" type="pres">
      <dgm:prSet presAssocID="{89491B6F-DD29-4AC4-AA95-456833A16261}" presName="parentText" presStyleLbl="node1" presStyleIdx="3" presStyleCnt="10">
        <dgm:presLayoutVars>
          <dgm:chMax val="0"/>
          <dgm:bulletEnabled val="1"/>
        </dgm:presLayoutVars>
      </dgm:prSet>
      <dgm:spPr/>
    </dgm:pt>
    <dgm:pt modelId="{118216BC-5726-415F-B8EE-640EB2BA435A}" type="pres">
      <dgm:prSet presAssocID="{5AAA5FB5-9854-4775-83BB-4F89FC880D10}" presName="spacer" presStyleCnt="0"/>
      <dgm:spPr/>
    </dgm:pt>
    <dgm:pt modelId="{1B320B98-8F38-421B-9AC6-0AC05996773B}" type="pres">
      <dgm:prSet presAssocID="{A76A28ED-4F6C-47A0-A208-FADA16A8A5CE}" presName="parentText" presStyleLbl="node1" presStyleIdx="4" presStyleCnt="10">
        <dgm:presLayoutVars>
          <dgm:chMax val="0"/>
          <dgm:bulletEnabled val="1"/>
        </dgm:presLayoutVars>
      </dgm:prSet>
      <dgm:spPr/>
    </dgm:pt>
    <dgm:pt modelId="{281EAEB4-E5B0-4457-9531-CDA6F9DE45D1}" type="pres">
      <dgm:prSet presAssocID="{4E558890-78AD-4565-B091-60A0CF24DF15}" presName="spacer" presStyleCnt="0"/>
      <dgm:spPr/>
    </dgm:pt>
    <dgm:pt modelId="{DC1C644D-9BDB-4B47-AE2E-2900C4C22D1F}" type="pres">
      <dgm:prSet presAssocID="{CA28746B-4958-4261-9DB3-623C5EFF847E}" presName="parentText" presStyleLbl="node1" presStyleIdx="5" presStyleCnt="10" custLinFactNeighborX="-881">
        <dgm:presLayoutVars>
          <dgm:chMax val="0"/>
          <dgm:bulletEnabled val="1"/>
        </dgm:presLayoutVars>
      </dgm:prSet>
      <dgm:spPr/>
    </dgm:pt>
    <dgm:pt modelId="{7B160456-752C-4006-968F-35BC60EACF5B}" type="pres">
      <dgm:prSet presAssocID="{B7CF2876-325B-4631-ACAD-0E8AA5CECB3C}" presName="spacer" presStyleCnt="0"/>
      <dgm:spPr/>
    </dgm:pt>
    <dgm:pt modelId="{B8F0B8E9-504F-4ACF-9449-1368EB0CE876}" type="pres">
      <dgm:prSet presAssocID="{E6341253-A7E4-4C6E-B9C6-DFC99D101081}" presName="parentText" presStyleLbl="node1" presStyleIdx="6" presStyleCnt="10">
        <dgm:presLayoutVars>
          <dgm:chMax val="0"/>
          <dgm:bulletEnabled val="1"/>
        </dgm:presLayoutVars>
      </dgm:prSet>
      <dgm:spPr/>
    </dgm:pt>
    <dgm:pt modelId="{4E536EBF-7944-49B0-9856-EB902F253112}" type="pres">
      <dgm:prSet presAssocID="{1947BFE0-56D8-497F-9218-EF68F0CFCD13}" presName="spacer" presStyleCnt="0"/>
      <dgm:spPr/>
    </dgm:pt>
    <dgm:pt modelId="{BA2D4CBF-D7B6-4FFA-AAA1-213184F505CB}" type="pres">
      <dgm:prSet presAssocID="{9D569D41-68B7-4C39-B31C-4A19B692D454}" presName="parentText" presStyleLbl="node1" presStyleIdx="7" presStyleCnt="10">
        <dgm:presLayoutVars>
          <dgm:chMax val="0"/>
          <dgm:bulletEnabled val="1"/>
        </dgm:presLayoutVars>
      </dgm:prSet>
      <dgm:spPr/>
    </dgm:pt>
    <dgm:pt modelId="{E8355147-3E3D-4ED6-9CC1-C5218A2858D9}" type="pres">
      <dgm:prSet presAssocID="{A65CAB97-DED3-4E6A-AFBC-1E4FC7B3B778}" presName="spacer" presStyleCnt="0"/>
      <dgm:spPr/>
    </dgm:pt>
    <dgm:pt modelId="{F9BF8C25-5AC0-4698-8BF4-1BECCE43BF48}" type="pres">
      <dgm:prSet presAssocID="{1FECC6C9-9EBF-48D4-9520-95EE4E5B91CC}" presName="parentText" presStyleLbl="node1" presStyleIdx="8" presStyleCnt="10">
        <dgm:presLayoutVars>
          <dgm:chMax val="0"/>
          <dgm:bulletEnabled val="1"/>
        </dgm:presLayoutVars>
      </dgm:prSet>
      <dgm:spPr/>
    </dgm:pt>
    <dgm:pt modelId="{3FB4A956-4F35-41B7-B517-46A0EEB1872B}" type="pres">
      <dgm:prSet presAssocID="{EA342C01-779B-479E-B491-3C352836A0C1}" presName="spacer" presStyleCnt="0"/>
      <dgm:spPr/>
    </dgm:pt>
    <dgm:pt modelId="{356F7240-EEB7-4D0C-89D5-A9F26252F17C}" type="pres">
      <dgm:prSet presAssocID="{A8E8E90C-3441-4CBF-9C53-83D7E45F5489}" presName="parentText" presStyleLbl="node1" presStyleIdx="9" presStyleCnt="10">
        <dgm:presLayoutVars>
          <dgm:chMax val="0"/>
          <dgm:bulletEnabled val="1"/>
        </dgm:presLayoutVars>
      </dgm:prSet>
      <dgm:spPr/>
    </dgm:pt>
  </dgm:ptLst>
  <dgm:cxnLst>
    <dgm:cxn modelId="{FE396601-34CB-44DF-B49D-74F08C20FB06}" srcId="{F8842EE2-1D7F-493F-9E13-31124D50BC38}" destId="{1FECC6C9-9EBF-48D4-9520-95EE4E5B91CC}" srcOrd="8" destOrd="0" parTransId="{7DEAC898-5327-40B9-B42F-8604902500F2}" sibTransId="{EA342C01-779B-479E-B491-3C352836A0C1}"/>
    <dgm:cxn modelId="{75EC6704-5170-40A4-A3AE-FB7789095689}" srcId="{F8842EE2-1D7F-493F-9E13-31124D50BC38}" destId="{89491B6F-DD29-4AC4-AA95-456833A16261}" srcOrd="3" destOrd="0" parTransId="{E7826594-3EB5-497A-8646-0890BAE27471}" sibTransId="{5AAA5FB5-9854-4775-83BB-4F89FC880D10}"/>
    <dgm:cxn modelId="{0898AE13-4210-4451-B6A1-ED9335BC07B6}" srcId="{F8842EE2-1D7F-493F-9E13-31124D50BC38}" destId="{A8E8E90C-3441-4CBF-9C53-83D7E45F5489}" srcOrd="9" destOrd="0" parTransId="{722DB0B7-D998-4AE1-AD3B-21F4940EDADF}" sibTransId="{EA3018FD-4D04-4C31-9ECE-083F90993708}"/>
    <dgm:cxn modelId="{15843A1F-58C3-44D2-8F22-BE7B52C6C8B1}" type="presOf" srcId="{CA28746B-4958-4261-9DB3-623C5EFF847E}" destId="{DC1C644D-9BDB-4B47-AE2E-2900C4C22D1F}" srcOrd="0" destOrd="0" presId="urn:microsoft.com/office/officeart/2005/8/layout/vList2"/>
    <dgm:cxn modelId="{45DD3F27-DA20-4DC2-996E-F9A2318C8428}" type="presOf" srcId="{207005C3-1020-4FFC-BA9D-86D9F3690847}" destId="{8915C7DE-B9F8-4430-A085-CC539D5C202C}" srcOrd="0" destOrd="0" presId="urn:microsoft.com/office/officeart/2005/8/layout/vList2"/>
    <dgm:cxn modelId="{0B00302D-6086-499C-B88B-A98CC13E3C63}" srcId="{F8842EE2-1D7F-493F-9E13-31124D50BC38}" destId="{207005C3-1020-4FFC-BA9D-86D9F3690847}" srcOrd="1" destOrd="0" parTransId="{C138EDE1-3DB0-4A62-A1E0-CAA12B8CD2BA}" sibTransId="{BE211DB7-1A4C-4C88-BB95-BC40A7B34B5B}"/>
    <dgm:cxn modelId="{B3780032-FE46-4BE7-963A-9C5C5AB90F70}" type="presOf" srcId="{89491B6F-DD29-4AC4-AA95-456833A16261}" destId="{3ED19373-569B-427B-B575-ECB3E59A257C}" srcOrd="0" destOrd="0" presId="urn:microsoft.com/office/officeart/2005/8/layout/vList2"/>
    <dgm:cxn modelId="{56124C35-D3AB-4E79-9AB0-A665464D343E}" srcId="{F8842EE2-1D7F-493F-9E13-31124D50BC38}" destId="{9D569D41-68B7-4C39-B31C-4A19B692D454}" srcOrd="7" destOrd="0" parTransId="{35B39886-7301-48AC-9A78-05909D2F2DAB}" sibTransId="{A65CAB97-DED3-4E6A-AFBC-1E4FC7B3B778}"/>
    <dgm:cxn modelId="{F01DC045-A47B-416D-8C53-4B0AB0A44250}" type="presOf" srcId="{A76A28ED-4F6C-47A0-A208-FADA16A8A5CE}" destId="{1B320B98-8F38-421B-9AC6-0AC05996773B}" srcOrd="0" destOrd="0" presId="urn:microsoft.com/office/officeart/2005/8/layout/vList2"/>
    <dgm:cxn modelId="{E7996048-A552-423F-B041-5E41A77C5373}" type="presOf" srcId="{F8842EE2-1D7F-493F-9E13-31124D50BC38}" destId="{D598655E-EE30-400D-831C-F8F258832A1A}" srcOrd="0" destOrd="0" presId="urn:microsoft.com/office/officeart/2005/8/layout/vList2"/>
    <dgm:cxn modelId="{DBF3CE50-2B5D-4AA4-835C-97E9BCA3EA62}" type="presOf" srcId="{FDFB9B72-B0FD-4852-ACAD-F8D9C20F346A}" destId="{8A8326E2-B3D4-4556-BAB1-551C6C29870E}" srcOrd="0" destOrd="0" presId="urn:microsoft.com/office/officeart/2005/8/layout/vList2"/>
    <dgm:cxn modelId="{4AE2B673-D417-4FCE-BE70-56FF6E1C449A}" type="presOf" srcId="{1FECC6C9-9EBF-48D4-9520-95EE4E5B91CC}" destId="{F9BF8C25-5AC0-4698-8BF4-1BECCE43BF48}" srcOrd="0" destOrd="0" presId="urn:microsoft.com/office/officeart/2005/8/layout/vList2"/>
    <dgm:cxn modelId="{39111259-714A-4AE6-AA71-86E2421EED71}" srcId="{F8842EE2-1D7F-493F-9E13-31124D50BC38}" destId="{FDFB9B72-B0FD-4852-ACAD-F8D9C20F346A}" srcOrd="2" destOrd="0" parTransId="{38573014-9214-4D93-8CBB-A54D19773069}" sibTransId="{DC94AD40-670A-44DD-B9D0-8AE10CB980E4}"/>
    <dgm:cxn modelId="{3CD7328D-3336-49FF-897C-FDCA92F8CFCC}" srcId="{F8842EE2-1D7F-493F-9E13-31124D50BC38}" destId="{CA28746B-4958-4261-9DB3-623C5EFF847E}" srcOrd="5" destOrd="0" parTransId="{F2553D4E-0EF4-47BD-9C75-CC4412951A4F}" sibTransId="{B7CF2876-325B-4631-ACAD-0E8AA5CECB3C}"/>
    <dgm:cxn modelId="{14A46798-B34F-4F1C-9511-52A53516E6C4}" srcId="{F8842EE2-1D7F-493F-9E13-31124D50BC38}" destId="{A76A28ED-4F6C-47A0-A208-FADA16A8A5CE}" srcOrd="4" destOrd="0" parTransId="{FB371036-0E58-4B3F-BD97-D9F036C721EE}" sibTransId="{4E558890-78AD-4565-B091-60A0CF24DF15}"/>
    <dgm:cxn modelId="{1382D89C-1BED-4350-8027-A053AE546780}" type="presOf" srcId="{E6341253-A7E4-4C6E-B9C6-DFC99D101081}" destId="{B8F0B8E9-504F-4ACF-9449-1368EB0CE876}" srcOrd="0" destOrd="0" presId="urn:microsoft.com/office/officeart/2005/8/layout/vList2"/>
    <dgm:cxn modelId="{6A1173B3-8E1D-4C54-8CD2-413423B5A304}" type="presOf" srcId="{168A41ED-1EB8-42CD-8DEB-4CB9857F8823}" destId="{69DB18FC-8A50-444E-A5AA-88B9D18CED1C}" srcOrd="0" destOrd="0" presId="urn:microsoft.com/office/officeart/2005/8/layout/vList2"/>
    <dgm:cxn modelId="{D7D0D8B4-821A-49D8-9189-1A4FE0B90993}" srcId="{F8842EE2-1D7F-493F-9E13-31124D50BC38}" destId="{168A41ED-1EB8-42CD-8DEB-4CB9857F8823}" srcOrd="0" destOrd="0" parTransId="{C4A215F3-5D20-40C2-8E7D-E39D0FE8D7EF}" sibTransId="{AC1306C3-EDEC-466F-A122-794DC8A15937}"/>
    <dgm:cxn modelId="{9CEDC5C7-6782-4506-BA31-DDC66A759F5F}" type="presOf" srcId="{9D569D41-68B7-4C39-B31C-4A19B692D454}" destId="{BA2D4CBF-D7B6-4FFA-AAA1-213184F505CB}" srcOrd="0" destOrd="0" presId="urn:microsoft.com/office/officeart/2005/8/layout/vList2"/>
    <dgm:cxn modelId="{BDA0E3D9-E234-40FC-838B-3F68EC48B340}" type="presOf" srcId="{A8E8E90C-3441-4CBF-9C53-83D7E45F5489}" destId="{356F7240-EEB7-4D0C-89D5-A9F26252F17C}" srcOrd="0" destOrd="0" presId="urn:microsoft.com/office/officeart/2005/8/layout/vList2"/>
    <dgm:cxn modelId="{3C8329EB-1B1B-46F7-AA8F-CAFDBCE166FA}" srcId="{F8842EE2-1D7F-493F-9E13-31124D50BC38}" destId="{E6341253-A7E4-4C6E-B9C6-DFC99D101081}" srcOrd="6" destOrd="0" parTransId="{89BA9033-6BAA-44BD-B0BC-1450FD92C0D2}" sibTransId="{1947BFE0-56D8-497F-9218-EF68F0CFCD13}"/>
    <dgm:cxn modelId="{C986A633-A52E-4B01-8663-A2B07C5614EE}" type="presParOf" srcId="{D598655E-EE30-400D-831C-F8F258832A1A}" destId="{69DB18FC-8A50-444E-A5AA-88B9D18CED1C}" srcOrd="0" destOrd="0" presId="urn:microsoft.com/office/officeart/2005/8/layout/vList2"/>
    <dgm:cxn modelId="{DD3DEC16-98E5-4CD8-BE80-724CB7A0600D}" type="presParOf" srcId="{D598655E-EE30-400D-831C-F8F258832A1A}" destId="{9C408575-5BC9-45AF-8B14-2FFFEFEE2815}" srcOrd="1" destOrd="0" presId="urn:microsoft.com/office/officeart/2005/8/layout/vList2"/>
    <dgm:cxn modelId="{F61E06F1-4C64-4544-8F91-297AA10C9AB1}" type="presParOf" srcId="{D598655E-EE30-400D-831C-F8F258832A1A}" destId="{8915C7DE-B9F8-4430-A085-CC539D5C202C}" srcOrd="2" destOrd="0" presId="urn:microsoft.com/office/officeart/2005/8/layout/vList2"/>
    <dgm:cxn modelId="{CA04D9A8-E171-4572-B50F-8600ABFDB6C0}" type="presParOf" srcId="{D598655E-EE30-400D-831C-F8F258832A1A}" destId="{5F70BABB-9563-4BCC-9F04-B5E78ACAB0ED}" srcOrd="3" destOrd="0" presId="urn:microsoft.com/office/officeart/2005/8/layout/vList2"/>
    <dgm:cxn modelId="{795E8B87-07F1-4540-ABC7-3183D6E53796}" type="presParOf" srcId="{D598655E-EE30-400D-831C-F8F258832A1A}" destId="{8A8326E2-B3D4-4556-BAB1-551C6C29870E}" srcOrd="4" destOrd="0" presId="urn:microsoft.com/office/officeart/2005/8/layout/vList2"/>
    <dgm:cxn modelId="{21C9E84B-7565-4A75-A267-A39DCBCFAAF7}" type="presParOf" srcId="{D598655E-EE30-400D-831C-F8F258832A1A}" destId="{ED4BB563-6870-45F6-850F-A696A3ADAEA4}" srcOrd="5" destOrd="0" presId="urn:microsoft.com/office/officeart/2005/8/layout/vList2"/>
    <dgm:cxn modelId="{7FD4AC86-D953-4D00-880E-20D1B0226F8D}" type="presParOf" srcId="{D598655E-EE30-400D-831C-F8F258832A1A}" destId="{3ED19373-569B-427B-B575-ECB3E59A257C}" srcOrd="6" destOrd="0" presId="urn:microsoft.com/office/officeart/2005/8/layout/vList2"/>
    <dgm:cxn modelId="{2DA9CE3D-E213-4A05-BAB6-313792D9F4FC}" type="presParOf" srcId="{D598655E-EE30-400D-831C-F8F258832A1A}" destId="{118216BC-5726-415F-B8EE-640EB2BA435A}" srcOrd="7" destOrd="0" presId="urn:microsoft.com/office/officeart/2005/8/layout/vList2"/>
    <dgm:cxn modelId="{A318229D-6993-42B0-AA82-A5584EF1951F}" type="presParOf" srcId="{D598655E-EE30-400D-831C-F8F258832A1A}" destId="{1B320B98-8F38-421B-9AC6-0AC05996773B}" srcOrd="8" destOrd="0" presId="urn:microsoft.com/office/officeart/2005/8/layout/vList2"/>
    <dgm:cxn modelId="{9174FDDB-A473-41BB-85AD-566FEAD28A7F}" type="presParOf" srcId="{D598655E-EE30-400D-831C-F8F258832A1A}" destId="{281EAEB4-E5B0-4457-9531-CDA6F9DE45D1}" srcOrd="9" destOrd="0" presId="urn:microsoft.com/office/officeart/2005/8/layout/vList2"/>
    <dgm:cxn modelId="{08731F9C-2A96-46B3-9B15-1B6DB57BB434}" type="presParOf" srcId="{D598655E-EE30-400D-831C-F8F258832A1A}" destId="{DC1C644D-9BDB-4B47-AE2E-2900C4C22D1F}" srcOrd="10" destOrd="0" presId="urn:microsoft.com/office/officeart/2005/8/layout/vList2"/>
    <dgm:cxn modelId="{A2256BC0-25E5-497D-8DD1-A47157BD8B9D}" type="presParOf" srcId="{D598655E-EE30-400D-831C-F8F258832A1A}" destId="{7B160456-752C-4006-968F-35BC60EACF5B}" srcOrd="11" destOrd="0" presId="urn:microsoft.com/office/officeart/2005/8/layout/vList2"/>
    <dgm:cxn modelId="{8C30E6AC-50DC-44E0-A74E-40895E4A1D88}" type="presParOf" srcId="{D598655E-EE30-400D-831C-F8F258832A1A}" destId="{B8F0B8E9-504F-4ACF-9449-1368EB0CE876}" srcOrd="12" destOrd="0" presId="urn:microsoft.com/office/officeart/2005/8/layout/vList2"/>
    <dgm:cxn modelId="{F005DCC9-8EE6-4D90-8F62-64A214A61301}" type="presParOf" srcId="{D598655E-EE30-400D-831C-F8F258832A1A}" destId="{4E536EBF-7944-49B0-9856-EB902F253112}" srcOrd="13" destOrd="0" presId="urn:microsoft.com/office/officeart/2005/8/layout/vList2"/>
    <dgm:cxn modelId="{FAB95D27-D731-4A18-8641-B754CBD84C52}" type="presParOf" srcId="{D598655E-EE30-400D-831C-F8F258832A1A}" destId="{BA2D4CBF-D7B6-4FFA-AAA1-213184F505CB}" srcOrd="14" destOrd="0" presId="urn:microsoft.com/office/officeart/2005/8/layout/vList2"/>
    <dgm:cxn modelId="{F1A403B8-F76F-4BF7-BA03-58ED408DA12F}" type="presParOf" srcId="{D598655E-EE30-400D-831C-F8F258832A1A}" destId="{E8355147-3E3D-4ED6-9CC1-C5218A2858D9}" srcOrd="15" destOrd="0" presId="urn:microsoft.com/office/officeart/2005/8/layout/vList2"/>
    <dgm:cxn modelId="{126CBEE8-7E5B-41B2-8271-1BC468D6D2EC}" type="presParOf" srcId="{D598655E-EE30-400D-831C-F8F258832A1A}" destId="{F9BF8C25-5AC0-4698-8BF4-1BECCE43BF48}" srcOrd="16" destOrd="0" presId="urn:microsoft.com/office/officeart/2005/8/layout/vList2"/>
    <dgm:cxn modelId="{D13E54D9-5F8F-405C-B99C-7F10FEFAC0C3}" type="presParOf" srcId="{D598655E-EE30-400D-831C-F8F258832A1A}" destId="{3FB4A956-4F35-41B7-B517-46A0EEB1872B}" srcOrd="17" destOrd="0" presId="urn:microsoft.com/office/officeart/2005/8/layout/vList2"/>
    <dgm:cxn modelId="{1E04468D-BD36-4ADC-B327-28889D20AB05}" type="presParOf" srcId="{D598655E-EE30-400D-831C-F8F258832A1A}" destId="{356F7240-EEB7-4D0C-89D5-A9F26252F17C}"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EF27DF-0614-4422-85C8-F1FFCE3DCFAC}" type="doc">
      <dgm:prSet loTypeId="urn:microsoft.com/office/officeart/2005/8/layout/process2" loCatId="process" qsTypeId="urn:microsoft.com/office/officeart/2005/8/quickstyle/simple1" qsCatId="simple" csTypeId="urn:microsoft.com/office/officeart/2005/8/colors/accent1_2" csCatId="accent1" phldr="1"/>
      <dgm:spPr/>
    </dgm:pt>
    <dgm:pt modelId="{655E609B-3BE6-4287-8657-6D1A6F43423B}">
      <dgm:prSet phldrT="[Text]" phldr="0"/>
      <dgm:spPr/>
      <dgm:t>
        <a:bodyPr/>
        <a:lstStyle/>
        <a:p>
          <a:pPr rtl="0"/>
          <a:r>
            <a:rPr lang="en-GB" dirty="0">
              <a:latin typeface="Neue Haas Grotesk Text Pro"/>
            </a:rPr>
            <a:t>Completion of physical connection</a:t>
          </a:r>
          <a:endParaRPr lang="en-GB" dirty="0"/>
        </a:p>
      </dgm:t>
    </dgm:pt>
    <dgm:pt modelId="{BDC76DEB-511A-4AF4-8809-5E36B02A15D0}" type="parTrans" cxnId="{71E6DBC6-887C-49E3-901B-F3B35C69B688}">
      <dgm:prSet/>
      <dgm:spPr/>
      <dgm:t>
        <a:bodyPr/>
        <a:lstStyle/>
        <a:p>
          <a:endParaRPr lang="en-IN"/>
        </a:p>
      </dgm:t>
    </dgm:pt>
    <dgm:pt modelId="{C6AB2383-B4BC-4E74-8C6C-23428DA0EACA}" type="sibTrans" cxnId="{71E6DBC6-887C-49E3-901B-F3B35C69B688}">
      <dgm:prSet/>
      <dgm:spPr/>
      <dgm:t>
        <a:bodyPr/>
        <a:lstStyle/>
        <a:p>
          <a:endParaRPr lang="en-GB"/>
        </a:p>
      </dgm:t>
    </dgm:pt>
    <dgm:pt modelId="{DC7FDEC5-793C-47AD-9FFF-C2A09DAF1B24}">
      <dgm:prSet phldrT="[Text]" phldr="0"/>
      <dgm:spPr/>
      <dgm:t>
        <a:bodyPr/>
        <a:lstStyle/>
        <a:p>
          <a:pPr rtl="0"/>
          <a:r>
            <a:rPr lang="en-GB" dirty="0">
              <a:latin typeface="Neue Haas Grotesk Text Pro"/>
            </a:rPr>
            <a:t>Auxiliary charging of low voltage</a:t>
          </a:r>
          <a:endParaRPr lang="en-GB" dirty="0"/>
        </a:p>
      </dgm:t>
    </dgm:pt>
    <dgm:pt modelId="{2562FD69-F8DD-4336-95F0-7EF0656EBCD8}" type="parTrans" cxnId="{182C0923-DF15-41CB-BB79-81084654F11F}">
      <dgm:prSet/>
      <dgm:spPr/>
      <dgm:t>
        <a:bodyPr/>
        <a:lstStyle/>
        <a:p>
          <a:endParaRPr lang="en-IN"/>
        </a:p>
      </dgm:t>
    </dgm:pt>
    <dgm:pt modelId="{B1D37480-521A-474B-835F-2DED90CBED7D}" type="sibTrans" cxnId="{182C0923-DF15-41CB-BB79-81084654F11F}">
      <dgm:prSet/>
      <dgm:spPr/>
      <dgm:t>
        <a:bodyPr/>
        <a:lstStyle/>
        <a:p>
          <a:endParaRPr lang="en-GB"/>
        </a:p>
      </dgm:t>
    </dgm:pt>
    <dgm:pt modelId="{BCEAB007-B482-44E7-A10A-EA1E6BDA6994}">
      <dgm:prSet phldrT="[Text]" phldr="0"/>
      <dgm:spPr/>
      <dgm:t>
        <a:bodyPr/>
        <a:lstStyle/>
        <a:p>
          <a:pPr rtl="0"/>
          <a:r>
            <a:rPr lang="en-GB" dirty="0">
              <a:latin typeface="Neue Haas Grotesk Text Pro"/>
            </a:rPr>
            <a:t>Charging Parameter Configuration Stage</a:t>
          </a:r>
          <a:endParaRPr lang="en-GB" dirty="0"/>
        </a:p>
      </dgm:t>
    </dgm:pt>
    <dgm:pt modelId="{0E774247-BB7F-4488-A85A-B2B5D5401567}" type="parTrans" cxnId="{53239FB4-C14A-46CA-A9A0-3E2C6FD4D77E}">
      <dgm:prSet/>
      <dgm:spPr/>
      <dgm:t>
        <a:bodyPr/>
        <a:lstStyle/>
        <a:p>
          <a:endParaRPr lang="en-IN"/>
        </a:p>
      </dgm:t>
    </dgm:pt>
    <dgm:pt modelId="{AAB165B5-2E42-4B37-8220-E2ADBFB28FCA}" type="sibTrans" cxnId="{53239FB4-C14A-46CA-A9A0-3E2C6FD4D77E}">
      <dgm:prSet/>
      <dgm:spPr/>
      <dgm:t>
        <a:bodyPr/>
        <a:lstStyle/>
        <a:p>
          <a:endParaRPr lang="en-GB"/>
        </a:p>
      </dgm:t>
    </dgm:pt>
    <dgm:pt modelId="{9C40C022-6A23-41C1-AB9D-47018C786C74}">
      <dgm:prSet phldr="0"/>
      <dgm:spPr/>
      <dgm:t>
        <a:bodyPr/>
        <a:lstStyle/>
        <a:p>
          <a:pPr rtl="0"/>
          <a:r>
            <a:rPr lang="en-GB" dirty="0">
              <a:latin typeface="Neue Haas Grotesk Text Pro"/>
            </a:rPr>
            <a:t>Charging stage</a:t>
          </a:r>
        </a:p>
      </dgm:t>
    </dgm:pt>
    <dgm:pt modelId="{5B2E2EDF-3790-4BAF-A404-DD867FE2CD61}" type="parTrans" cxnId="{19749A53-20DA-440E-8405-C2C6B8D2EFAB}">
      <dgm:prSet/>
      <dgm:spPr/>
      <dgm:t>
        <a:bodyPr/>
        <a:lstStyle/>
        <a:p>
          <a:endParaRPr lang="en-IN"/>
        </a:p>
      </dgm:t>
    </dgm:pt>
    <dgm:pt modelId="{83AF4DB5-D543-4467-A593-CD8D9AB65558}" type="sibTrans" cxnId="{19749A53-20DA-440E-8405-C2C6B8D2EFAB}">
      <dgm:prSet/>
      <dgm:spPr/>
      <dgm:t>
        <a:bodyPr/>
        <a:lstStyle/>
        <a:p>
          <a:endParaRPr lang="en-GB"/>
        </a:p>
      </dgm:t>
    </dgm:pt>
    <dgm:pt modelId="{C7639DEB-6E48-4EBB-8F08-4D8B3332D23A}">
      <dgm:prSet phldr="0"/>
      <dgm:spPr/>
      <dgm:t>
        <a:bodyPr/>
        <a:lstStyle/>
        <a:p>
          <a:pPr rtl="0"/>
          <a:r>
            <a:rPr lang="en-GB" dirty="0">
              <a:latin typeface="Neue Haas Grotesk Text Pro"/>
            </a:rPr>
            <a:t>Charging handshake stage</a:t>
          </a:r>
        </a:p>
      </dgm:t>
    </dgm:pt>
    <dgm:pt modelId="{3697D2A9-6BC5-4651-9D47-F061B28FF06F}" type="parTrans" cxnId="{01018110-4365-4138-B1BE-1FFE0A6FE2CD}">
      <dgm:prSet/>
      <dgm:spPr/>
      <dgm:t>
        <a:bodyPr/>
        <a:lstStyle/>
        <a:p>
          <a:endParaRPr lang="en-IN"/>
        </a:p>
      </dgm:t>
    </dgm:pt>
    <dgm:pt modelId="{EB40C5EF-8E07-407D-ADFF-44E0495AD673}" type="sibTrans" cxnId="{01018110-4365-4138-B1BE-1FFE0A6FE2CD}">
      <dgm:prSet/>
      <dgm:spPr/>
      <dgm:t>
        <a:bodyPr/>
        <a:lstStyle/>
        <a:p>
          <a:endParaRPr lang="en-GB"/>
        </a:p>
      </dgm:t>
    </dgm:pt>
    <dgm:pt modelId="{CFD06EC7-2ABE-4259-B254-D187FF456224}">
      <dgm:prSet phldr="0"/>
      <dgm:spPr/>
      <dgm:t>
        <a:bodyPr/>
        <a:lstStyle/>
        <a:p>
          <a:pPr rtl="0"/>
          <a:r>
            <a:rPr lang="en-GB" dirty="0">
              <a:latin typeface="Neue Haas Grotesk Text Pro"/>
            </a:rPr>
            <a:t>End of Charging stage</a:t>
          </a:r>
        </a:p>
      </dgm:t>
    </dgm:pt>
    <dgm:pt modelId="{36ECA7C7-9E52-458A-B559-6EE96B5BD03D}" type="parTrans" cxnId="{5810CB1A-08BA-45E0-8A26-001DE426DA76}">
      <dgm:prSet/>
      <dgm:spPr/>
      <dgm:t>
        <a:bodyPr/>
        <a:lstStyle/>
        <a:p>
          <a:endParaRPr lang="en-IN"/>
        </a:p>
      </dgm:t>
    </dgm:pt>
    <dgm:pt modelId="{E33BD289-FF63-4AC2-9093-A62CA306514B}" type="sibTrans" cxnId="{5810CB1A-08BA-45E0-8A26-001DE426DA76}">
      <dgm:prSet/>
      <dgm:spPr/>
      <dgm:t>
        <a:bodyPr/>
        <a:lstStyle/>
        <a:p>
          <a:endParaRPr lang="en-GB"/>
        </a:p>
      </dgm:t>
    </dgm:pt>
    <dgm:pt modelId="{11D30E15-DE13-4B06-A320-37E39C04189E}">
      <dgm:prSet phldr="0"/>
      <dgm:spPr/>
      <dgm:t>
        <a:bodyPr/>
        <a:lstStyle/>
        <a:p>
          <a:pPr rtl="0"/>
          <a:r>
            <a:rPr lang="en-GB" dirty="0">
              <a:latin typeface="Neue Haas Grotesk Text Pro"/>
            </a:rPr>
            <a:t>End Charging</a:t>
          </a:r>
        </a:p>
      </dgm:t>
    </dgm:pt>
    <dgm:pt modelId="{6ABB88B8-F33C-4D5F-8431-8A32B1635032}" type="parTrans" cxnId="{A74AA9D5-B39C-4D00-B582-BA45C19291EB}">
      <dgm:prSet/>
      <dgm:spPr/>
      <dgm:t>
        <a:bodyPr/>
        <a:lstStyle/>
        <a:p>
          <a:endParaRPr lang="en-IN"/>
        </a:p>
      </dgm:t>
    </dgm:pt>
    <dgm:pt modelId="{AFF07AF9-3D0B-4682-BEE0-563E88F30067}" type="sibTrans" cxnId="{A74AA9D5-B39C-4D00-B582-BA45C19291EB}">
      <dgm:prSet/>
      <dgm:spPr/>
      <dgm:t>
        <a:bodyPr/>
        <a:lstStyle/>
        <a:p>
          <a:endParaRPr lang="en-GB"/>
        </a:p>
      </dgm:t>
    </dgm:pt>
    <dgm:pt modelId="{0C6B2FB7-AACF-4D32-832B-47FBA25EFFB8}" type="pres">
      <dgm:prSet presAssocID="{C5EF27DF-0614-4422-85C8-F1FFCE3DCFAC}" presName="linearFlow" presStyleCnt="0">
        <dgm:presLayoutVars>
          <dgm:resizeHandles val="exact"/>
        </dgm:presLayoutVars>
      </dgm:prSet>
      <dgm:spPr/>
    </dgm:pt>
    <dgm:pt modelId="{B16D5645-A583-4CEF-8497-19BC32BA6196}" type="pres">
      <dgm:prSet presAssocID="{655E609B-3BE6-4287-8657-6D1A6F43423B}" presName="node" presStyleLbl="node1" presStyleIdx="0" presStyleCnt="7">
        <dgm:presLayoutVars>
          <dgm:bulletEnabled val="1"/>
        </dgm:presLayoutVars>
      </dgm:prSet>
      <dgm:spPr/>
    </dgm:pt>
    <dgm:pt modelId="{4FBB15DC-078F-4B41-AE62-EE53DE970097}" type="pres">
      <dgm:prSet presAssocID="{C6AB2383-B4BC-4E74-8C6C-23428DA0EACA}" presName="sibTrans" presStyleLbl="sibTrans2D1" presStyleIdx="0" presStyleCnt="6"/>
      <dgm:spPr/>
    </dgm:pt>
    <dgm:pt modelId="{3710A6A4-2DB8-495A-853A-DFD885D4A59A}" type="pres">
      <dgm:prSet presAssocID="{C6AB2383-B4BC-4E74-8C6C-23428DA0EACA}" presName="connectorText" presStyleLbl="sibTrans2D1" presStyleIdx="0" presStyleCnt="6"/>
      <dgm:spPr/>
    </dgm:pt>
    <dgm:pt modelId="{1B8EE86B-6A78-490B-9072-00DF1E762715}" type="pres">
      <dgm:prSet presAssocID="{DC7FDEC5-793C-47AD-9FFF-C2A09DAF1B24}" presName="node" presStyleLbl="node1" presStyleIdx="1" presStyleCnt="7">
        <dgm:presLayoutVars>
          <dgm:bulletEnabled val="1"/>
        </dgm:presLayoutVars>
      </dgm:prSet>
      <dgm:spPr/>
    </dgm:pt>
    <dgm:pt modelId="{5C42C611-D50A-4602-A23A-D2D2EEF0B640}" type="pres">
      <dgm:prSet presAssocID="{B1D37480-521A-474B-835F-2DED90CBED7D}" presName="sibTrans" presStyleLbl="sibTrans2D1" presStyleIdx="1" presStyleCnt="6"/>
      <dgm:spPr/>
    </dgm:pt>
    <dgm:pt modelId="{DDA585D1-31C7-4BCC-B9DD-4B18C0877118}" type="pres">
      <dgm:prSet presAssocID="{B1D37480-521A-474B-835F-2DED90CBED7D}" presName="connectorText" presStyleLbl="sibTrans2D1" presStyleIdx="1" presStyleCnt="6"/>
      <dgm:spPr/>
    </dgm:pt>
    <dgm:pt modelId="{BB0BE7DF-38E8-47A2-911F-E9CCDFA821AF}" type="pres">
      <dgm:prSet presAssocID="{C7639DEB-6E48-4EBB-8F08-4D8B3332D23A}" presName="node" presStyleLbl="node1" presStyleIdx="2" presStyleCnt="7">
        <dgm:presLayoutVars>
          <dgm:bulletEnabled val="1"/>
        </dgm:presLayoutVars>
      </dgm:prSet>
      <dgm:spPr/>
    </dgm:pt>
    <dgm:pt modelId="{EF34DCE7-7206-4612-8218-DBEB3913D7C0}" type="pres">
      <dgm:prSet presAssocID="{EB40C5EF-8E07-407D-ADFF-44E0495AD673}" presName="sibTrans" presStyleLbl="sibTrans2D1" presStyleIdx="2" presStyleCnt="6"/>
      <dgm:spPr/>
    </dgm:pt>
    <dgm:pt modelId="{ECF3A632-59DF-4C76-BCF2-32184441A17A}" type="pres">
      <dgm:prSet presAssocID="{EB40C5EF-8E07-407D-ADFF-44E0495AD673}" presName="connectorText" presStyleLbl="sibTrans2D1" presStyleIdx="2" presStyleCnt="6"/>
      <dgm:spPr/>
    </dgm:pt>
    <dgm:pt modelId="{B0A6A9E1-0717-4468-8CD5-96A2F02C3039}" type="pres">
      <dgm:prSet presAssocID="{BCEAB007-B482-44E7-A10A-EA1E6BDA6994}" presName="node" presStyleLbl="node1" presStyleIdx="3" presStyleCnt="7">
        <dgm:presLayoutVars>
          <dgm:bulletEnabled val="1"/>
        </dgm:presLayoutVars>
      </dgm:prSet>
      <dgm:spPr/>
    </dgm:pt>
    <dgm:pt modelId="{2F2B0B61-0C51-46F9-B5EF-1C6CA851D2A9}" type="pres">
      <dgm:prSet presAssocID="{AAB165B5-2E42-4B37-8220-E2ADBFB28FCA}" presName="sibTrans" presStyleLbl="sibTrans2D1" presStyleIdx="3" presStyleCnt="6"/>
      <dgm:spPr/>
    </dgm:pt>
    <dgm:pt modelId="{1689128E-9251-48F8-9BA4-1852B4CEC34F}" type="pres">
      <dgm:prSet presAssocID="{AAB165B5-2E42-4B37-8220-E2ADBFB28FCA}" presName="connectorText" presStyleLbl="sibTrans2D1" presStyleIdx="3" presStyleCnt="6"/>
      <dgm:spPr/>
    </dgm:pt>
    <dgm:pt modelId="{AA0D839E-1DF4-4757-9AED-F54696567875}" type="pres">
      <dgm:prSet presAssocID="{9C40C022-6A23-41C1-AB9D-47018C786C74}" presName="node" presStyleLbl="node1" presStyleIdx="4" presStyleCnt="7">
        <dgm:presLayoutVars>
          <dgm:bulletEnabled val="1"/>
        </dgm:presLayoutVars>
      </dgm:prSet>
      <dgm:spPr/>
    </dgm:pt>
    <dgm:pt modelId="{CC455BA8-64AE-4275-9864-E1C103985B9C}" type="pres">
      <dgm:prSet presAssocID="{83AF4DB5-D543-4467-A593-CD8D9AB65558}" presName="sibTrans" presStyleLbl="sibTrans2D1" presStyleIdx="4" presStyleCnt="6"/>
      <dgm:spPr/>
    </dgm:pt>
    <dgm:pt modelId="{A56A6C3B-FE20-46A4-BEDF-9C99A59114A9}" type="pres">
      <dgm:prSet presAssocID="{83AF4DB5-D543-4467-A593-CD8D9AB65558}" presName="connectorText" presStyleLbl="sibTrans2D1" presStyleIdx="4" presStyleCnt="6"/>
      <dgm:spPr/>
    </dgm:pt>
    <dgm:pt modelId="{2FA26F86-224B-4A54-BC06-1EE1291A4EDF}" type="pres">
      <dgm:prSet presAssocID="{CFD06EC7-2ABE-4259-B254-D187FF456224}" presName="node" presStyleLbl="node1" presStyleIdx="5" presStyleCnt="7">
        <dgm:presLayoutVars>
          <dgm:bulletEnabled val="1"/>
        </dgm:presLayoutVars>
      </dgm:prSet>
      <dgm:spPr/>
    </dgm:pt>
    <dgm:pt modelId="{0F9E931A-B72D-4497-AEAA-814E2F039842}" type="pres">
      <dgm:prSet presAssocID="{E33BD289-FF63-4AC2-9093-A62CA306514B}" presName="sibTrans" presStyleLbl="sibTrans2D1" presStyleIdx="5" presStyleCnt="6"/>
      <dgm:spPr/>
    </dgm:pt>
    <dgm:pt modelId="{7D63BEA7-06AB-4016-B679-39565AC9D0B4}" type="pres">
      <dgm:prSet presAssocID="{E33BD289-FF63-4AC2-9093-A62CA306514B}" presName="connectorText" presStyleLbl="sibTrans2D1" presStyleIdx="5" presStyleCnt="6"/>
      <dgm:spPr/>
    </dgm:pt>
    <dgm:pt modelId="{527391B5-4214-4575-BA5F-7013600F4E54}" type="pres">
      <dgm:prSet presAssocID="{11D30E15-DE13-4B06-A320-37E39C04189E}" presName="node" presStyleLbl="node1" presStyleIdx="6" presStyleCnt="7">
        <dgm:presLayoutVars>
          <dgm:bulletEnabled val="1"/>
        </dgm:presLayoutVars>
      </dgm:prSet>
      <dgm:spPr/>
    </dgm:pt>
  </dgm:ptLst>
  <dgm:cxnLst>
    <dgm:cxn modelId="{01018110-4365-4138-B1BE-1FFE0A6FE2CD}" srcId="{C5EF27DF-0614-4422-85C8-F1FFCE3DCFAC}" destId="{C7639DEB-6E48-4EBB-8F08-4D8B3332D23A}" srcOrd="2" destOrd="0" parTransId="{3697D2A9-6BC5-4651-9D47-F061B28FF06F}" sibTransId="{EB40C5EF-8E07-407D-ADFF-44E0495AD673}"/>
    <dgm:cxn modelId="{91C9F619-9A5D-4FA6-A7E1-4467CCF6257B}" type="presOf" srcId="{83AF4DB5-D543-4467-A593-CD8D9AB65558}" destId="{A56A6C3B-FE20-46A4-BEDF-9C99A59114A9}" srcOrd="1" destOrd="0" presId="urn:microsoft.com/office/officeart/2005/8/layout/process2"/>
    <dgm:cxn modelId="{5810CB1A-08BA-45E0-8A26-001DE426DA76}" srcId="{C5EF27DF-0614-4422-85C8-F1FFCE3DCFAC}" destId="{CFD06EC7-2ABE-4259-B254-D187FF456224}" srcOrd="5" destOrd="0" parTransId="{36ECA7C7-9E52-458A-B559-6EE96B5BD03D}" sibTransId="{E33BD289-FF63-4AC2-9093-A62CA306514B}"/>
    <dgm:cxn modelId="{B389F320-F227-4F1E-95CF-0C735002DC73}" type="presOf" srcId="{E33BD289-FF63-4AC2-9093-A62CA306514B}" destId="{0F9E931A-B72D-4497-AEAA-814E2F039842}" srcOrd="0" destOrd="0" presId="urn:microsoft.com/office/officeart/2005/8/layout/process2"/>
    <dgm:cxn modelId="{182C0923-DF15-41CB-BB79-81084654F11F}" srcId="{C5EF27DF-0614-4422-85C8-F1FFCE3DCFAC}" destId="{DC7FDEC5-793C-47AD-9FFF-C2A09DAF1B24}" srcOrd="1" destOrd="0" parTransId="{2562FD69-F8DD-4336-95F0-7EF0656EBCD8}" sibTransId="{B1D37480-521A-474B-835F-2DED90CBED7D}"/>
    <dgm:cxn modelId="{7E62E027-8BD9-440A-941A-14BD17BD562F}" type="presOf" srcId="{655E609B-3BE6-4287-8657-6D1A6F43423B}" destId="{B16D5645-A583-4CEF-8497-19BC32BA6196}" srcOrd="0" destOrd="0" presId="urn:microsoft.com/office/officeart/2005/8/layout/process2"/>
    <dgm:cxn modelId="{7DDD7E2F-E9A8-40C9-B00C-59A5D4B7FDE6}" type="presOf" srcId="{83AF4DB5-D543-4467-A593-CD8D9AB65558}" destId="{CC455BA8-64AE-4275-9864-E1C103985B9C}" srcOrd="0" destOrd="0" presId="urn:microsoft.com/office/officeart/2005/8/layout/process2"/>
    <dgm:cxn modelId="{A1DAB03C-0BB1-4DE4-8AD9-FB6846637E24}" type="presOf" srcId="{9C40C022-6A23-41C1-AB9D-47018C786C74}" destId="{AA0D839E-1DF4-4757-9AED-F54696567875}" srcOrd="0" destOrd="0" presId="urn:microsoft.com/office/officeart/2005/8/layout/process2"/>
    <dgm:cxn modelId="{92B1905D-3D3A-4A14-8FD5-87E7889891DF}" type="presOf" srcId="{C6AB2383-B4BC-4E74-8C6C-23428DA0EACA}" destId="{3710A6A4-2DB8-495A-853A-DFD885D4A59A}" srcOrd="1" destOrd="0" presId="urn:microsoft.com/office/officeart/2005/8/layout/process2"/>
    <dgm:cxn modelId="{853C7770-AF52-4C03-8511-48A32A95CA34}" type="presOf" srcId="{11D30E15-DE13-4B06-A320-37E39C04189E}" destId="{527391B5-4214-4575-BA5F-7013600F4E54}" srcOrd="0" destOrd="0" presId="urn:microsoft.com/office/officeart/2005/8/layout/process2"/>
    <dgm:cxn modelId="{72BB0E52-CBD7-4C4B-A008-85CE96D8B8F7}" type="presOf" srcId="{B1D37480-521A-474B-835F-2DED90CBED7D}" destId="{5C42C611-D50A-4602-A23A-D2D2EEF0B640}" srcOrd="0" destOrd="0" presId="urn:microsoft.com/office/officeart/2005/8/layout/process2"/>
    <dgm:cxn modelId="{19749A53-20DA-440E-8405-C2C6B8D2EFAB}" srcId="{C5EF27DF-0614-4422-85C8-F1FFCE3DCFAC}" destId="{9C40C022-6A23-41C1-AB9D-47018C786C74}" srcOrd="4" destOrd="0" parTransId="{5B2E2EDF-3790-4BAF-A404-DD867FE2CD61}" sibTransId="{83AF4DB5-D543-4467-A593-CD8D9AB65558}"/>
    <dgm:cxn modelId="{D1267181-1440-4B47-8F91-C0C39B1E62B8}" type="presOf" srcId="{C5EF27DF-0614-4422-85C8-F1FFCE3DCFAC}" destId="{0C6B2FB7-AACF-4D32-832B-47FBA25EFFB8}" srcOrd="0" destOrd="0" presId="urn:microsoft.com/office/officeart/2005/8/layout/process2"/>
    <dgm:cxn modelId="{CBE03D83-3B1E-41F1-A986-CA2DAC2EB53B}" type="presOf" srcId="{C6AB2383-B4BC-4E74-8C6C-23428DA0EACA}" destId="{4FBB15DC-078F-4B41-AE62-EE53DE970097}" srcOrd="0" destOrd="0" presId="urn:microsoft.com/office/officeart/2005/8/layout/process2"/>
    <dgm:cxn modelId="{A91C308D-C62E-4202-BB30-3FA4182565A7}" type="presOf" srcId="{AAB165B5-2E42-4B37-8220-E2ADBFB28FCA}" destId="{2F2B0B61-0C51-46F9-B5EF-1C6CA851D2A9}" srcOrd="0" destOrd="0" presId="urn:microsoft.com/office/officeart/2005/8/layout/process2"/>
    <dgm:cxn modelId="{1FBF7C9A-3924-4767-A8F5-6676B5CF7686}" type="presOf" srcId="{AAB165B5-2E42-4B37-8220-E2ADBFB28FCA}" destId="{1689128E-9251-48F8-9BA4-1852B4CEC34F}" srcOrd="1" destOrd="0" presId="urn:microsoft.com/office/officeart/2005/8/layout/process2"/>
    <dgm:cxn modelId="{1EF028A4-B6DA-4A07-9FF3-FF5EBBF07531}" type="presOf" srcId="{B1D37480-521A-474B-835F-2DED90CBED7D}" destId="{DDA585D1-31C7-4BCC-B9DD-4B18C0877118}" srcOrd="1" destOrd="0" presId="urn:microsoft.com/office/officeart/2005/8/layout/process2"/>
    <dgm:cxn modelId="{53239FB4-C14A-46CA-A9A0-3E2C6FD4D77E}" srcId="{C5EF27DF-0614-4422-85C8-F1FFCE3DCFAC}" destId="{BCEAB007-B482-44E7-A10A-EA1E6BDA6994}" srcOrd="3" destOrd="0" parTransId="{0E774247-BB7F-4488-A85A-B2B5D5401567}" sibTransId="{AAB165B5-2E42-4B37-8220-E2ADBFB28FCA}"/>
    <dgm:cxn modelId="{BC9D67B9-7F3C-44D1-B213-BDE3B1E32687}" type="presOf" srcId="{DC7FDEC5-793C-47AD-9FFF-C2A09DAF1B24}" destId="{1B8EE86B-6A78-490B-9072-00DF1E762715}" srcOrd="0" destOrd="0" presId="urn:microsoft.com/office/officeart/2005/8/layout/process2"/>
    <dgm:cxn modelId="{4AEB6DB9-DF8B-466B-BDB0-6B3A5FE311F6}" type="presOf" srcId="{C7639DEB-6E48-4EBB-8F08-4D8B3332D23A}" destId="{BB0BE7DF-38E8-47A2-911F-E9CCDFA821AF}" srcOrd="0" destOrd="0" presId="urn:microsoft.com/office/officeart/2005/8/layout/process2"/>
    <dgm:cxn modelId="{E64E9BC3-091D-4803-BD21-E9AAF2429290}" type="presOf" srcId="{E33BD289-FF63-4AC2-9093-A62CA306514B}" destId="{7D63BEA7-06AB-4016-B679-39565AC9D0B4}" srcOrd="1" destOrd="0" presId="urn:microsoft.com/office/officeart/2005/8/layout/process2"/>
    <dgm:cxn modelId="{71E6DBC6-887C-49E3-901B-F3B35C69B688}" srcId="{C5EF27DF-0614-4422-85C8-F1FFCE3DCFAC}" destId="{655E609B-3BE6-4287-8657-6D1A6F43423B}" srcOrd="0" destOrd="0" parTransId="{BDC76DEB-511A-4AF4-8809-5E36B02A15D0}" sibTransId="{C6AB2383-B4BC-4E74-8C6C-23428DA0EACA}"/>
    <dgm:cxn modelId="{03E97CD2-BBEC-4359-9D36-35379644545A}" type="presOf" srcId="{CFD06EC7-2ABE-4259-B254-D187FF456224}" destId="{2FA26F86-224B-4A54-BC06-1EE1291A4EDF}" srcOrd="0" destOrd="0" presId="urn:microsoft.com/office/officeart/2005/8/layout/process2"/>
    <dgm:cxn modelId="{A74AA9D5-B39C-4D00-B582-BA45C19291EB}" srcId="{C5EF27DF-0614-4422-85C8-F1FFCE3DCFAC}" destId="{11D30E15-DE13-4B06-A320-37E39C04189E}" srcOrd="6" destOrd="0" parTransId="{6ABB88B8-F33C-4D5F-8431-8A32B1635032}" sibTransId="{AFF07AF9-3D0B-4682-BEE0-563E88F30067}"/>
    <dgm:cxn modelId="{156B47DB-7948-4E0B-810D-D3263CA9FC1A}" type="presOf" srcId="{BCEAB007-B482-44E7-A10A-EA1E6BDA6994}" destId="{B0A6A9E1-0717-4468-8CD5-96A2F02C3039}" srcOrd="0" destOrd="0" presId="urn:microsoft.com/office/officeart/2005/8/layout/process2"/>
    <dgm:cxn modelId="{A4D398E1-D916-4178-BF53-C579D4C469CE}" type="presOf" srcId="{EB40C5EF-8E07-407D-ADFF-44E0495AD673}" destId="{EF34DCE7-7206-4612-8218-DBEB3913D7C0}" srcOrd="0" destOrd="0" presId="urn:microsoft.com/office/officeart/2005/8/layout/process2"/>
    <dgm:cxn modelId="{4ECA11EA-F32B-4EB5-ABA1-98E1B9D944A8}" type="presOf" srcId="{EB40C5EF-8E07-407D-ADFF-44E0495AD673}" destId="{ECF3A632-59DF-4C76-BCF2-32184441A17A}" srcOrd="1" destOrd="0" presId="urn:microsoft.com/office/officeart/2005/8/layout/process2"/>
    <dgm:cxn modelId="{799E3DB0-B95C-4257-A997-3489A1882AFD}" type="presParOf" srcId="{0C6B2FB7-AACF-4D32-832B-47FBA25EFFB8}" destId="{B16D5645-A583-4CEF-8497-19BC32BA6196}" srcOrd="0" destOrd="0" presId="urn:microsoft.com/office/officeart/2005/8/layout/process2"/>
    <dgm:cxn modelId="{BF084848-D3AB-4596-94E3-5652CA77E35A}" type="presParOf" srcId="{0C6B2FB7-AACF-4D32-832B-47FBA25EFFB8}" destId="{4FBB15DC-078F-4B41-AE62-EE53DE970097}" srcOrd="1" destOrd="0" presId="urn:microsoft.com/office/officeart/2005/8/layout/process2"/>
    <dgm:cxn modelId="{F7259B8B-994D-4C45-B4A1-98E37748A9D9}" type="presParOf" srcId="{4FBB15DC-078F-4B41-AE62-EE53DE970097}" destId="{3710A6A4-2DB8-495A-853A-DFD885D4A59A}" srcOrd="0" destOrd="0" presId="urn:microsoft.com/office/officeart/2005/8/layout/process2"/>
    <dgm:cxn modelId="{A945DE8E-B0A8-4F5E-A79D-5C605D07DE67}" type="presParOf" srcId="{0C6B2FB7-AACF-4D32-832B-47FBA25EFFB8}" destId="{1B8EE86B-6A78-490B-9072-00DF1E762715}" srcOrd="2" destOrd="0" presId="urn:microsoft.com/office/officeart/2005/8/layout/process2"/>
    <dgm:cxn modelId="{4EC16A0B-B9B9-4FFF-9902-68FFA086DB29}" type="presParOf" srcId="{0C6B2FB7-AACF-4D32-832B-47FBA25EFFB8}" destId="{5C42C611-D50A-4602-A23A-D2D2EEF0B640}" srcOrd="3" destOrd="0" presId="urn:microsoft.com/office/officeart/2005/8/layout/process2"/>
    <dgm:cxn modelId="{CFB6D7D5-419E-47CF-8F78-81DE60873E57}" type="presParOf" srcId="{5C42C611-D50A-4602-A23A-D2D2EEF0B640}" destId="{DDA585D1-31C7-4BCC-B9DD-4B18C0877118}" srcOrd="0" destOrd="0" presId="urn:microsoft.com/office/officeart/2005/8/layout/process2"/>
    <dgm:cxn modelId="{77CA816A-36D2-4A1F-BC7C-2AD6AFC86244}" type="presParOf" srcId="{0C6B2FB7-AACF-4D32-832B-47FBA25EFFB8}" destId="{BB0BE7DF-38E8-47A2-911F-E9CCDFA821AF}" srcOrd="4" destOrd="0" presId="urn:microsoft.com/office/officeart/2005/8/layout/process2"/>
    <dgm:cxn modelId="{076CAB8D-1593-4956-899F-FD9FEC04EB1C}" type="presParOf" srcId="{0C6B2FB7-AACF-4D32-832B-47FBA25EFFB8}" destId="{EF34DCE7-7206-4612-8218-DBEB3913D7C0}" srcOrd="5" destOrd="0" presId="urn:microsoft.com/office/officeart/2005/8/layout/process2"/>
    <dgm:cxn modelId="{B059AF37-8294-4A84-84F1-949448A4E7DC}" type="presParOf" srcId="{EF34DCE7-7206-4612-8218-DBEB3913D7C0}" destId="{ECF3A632-59DF-4C76-BCF2-32184441A17A}" srcOrd="0" destOrd="0" presId="urn:microsoft.com/office/officeart/2005/8/layout/process2"/>
    <dgm:cxn modelId="{01E9D0DF-5A00-40ED-846B-06C7BDD2F1B4}" type="presParOf" srcId="{0C6B2FB7-AACF-4D32-832B-47FBA25EFFB8}" destId="{B0A6A9E1-0717-4468-8CD5-96A2F02C3039}" srcOrd="6" destOrd="0" presId="urn:microsoft.com/office/officeart/2005/8/layout/process2"/>
    <dgm:cxn modelId="{EC179E3C-1C0E-4E45-90AB-B9BBCE091C82}" type="presParOf" srcId="{0C6B2FB7-AACF-4D32-832B-47FBA25EFFB8}" destId="{2F2B0B61-0C51-46F9-B5EF-1C6CA851D2A9}" srcOrd="7" destOrd="0" presId="urn:microsoft.com/office/officeart/2005/8/layout/process2"/>
    <dgm:cxn modelId="{C9173FF3-3F8F-4225-B94C-3B99345D48C2}" type="presParOf" srcId="{2F2B0B61-0C51-46F9-B5EF-1C6CA851D2A9}" destId="{1689128E-9251-48F8-9BA4-1852B4CEC34F}" srcOrd="0" destOrd="0" presId="urn:microsoft.com/office/officeart/2005/8/layout/process2"/>
    <dgm:cxn modelId="{BB7A73F4-AD60-47CC-A4AD-9BC39CFBCB75}" type="presParOf" srcId="{0C6B2FB7-AACF-4D32-832B-47FBA25EFFB8}" destId="{AA0D839E-1DF4-4757-9AED-F54696567875}" srcOrd="8" destOrd="0" presId="urn:microsoft.com/office/officeart/2005/8/layout/process2"/>
    <dgm:cxn modelId="{FBC38321-1713-427B-B6FE-AA4D8DE75CAF}" type="presParOf" srcId="{0C6B2FB7-AACF-4D32-832B-47FBA25EFFB8}" destId="{CC455BA8-64AE-4275-9864-E1C103985B9C}" srcOrd="9" destOrd="0" presId="urn:microsoft.com/office/officeart/2005/8/layout/process2"/>
    <dgm:cxn modelId="{A08D9B16-30D5-409C-BEFD-A01D8BD083B9}" type="presParOf" srcId="{CC455BA8-64AE-4275-9864-E1C103985B9C}" destId="{A56A6C3B-FE20-46A4-BEDF-9C99A59114A9}" srcOrd="0" destOrd="0" presId="urn:microsoft.com/office/officeart/2005/8/layout/process2"/>
    <dgm:cxn modelId="{658D9E00-3258-43D2-9DFE-A24AF767308C}" type="presParOf" srcId="{0C6B2FB7-AACF-4D32-832B-47FBA25EFFB8}" destId="{2FA26F86-224B-4A54-BC06-1EE1291A4EDF}" srcOrd="10" destOrd="0" presId="urn:microsoft.com/office/officeart/2005/8/layout/process2"/>
    <dgm:cxn modelId="{D5AF6D90-A89D-49AD-9269-7B1BE3CCEC28}" type="presParOf" srcId="{0C6B2FB7-AACF-4D32-832B-47FBA25EFFB8}" destId="{0F9E931A-B72D-4497-AEAA-814E2F039842}" srcOrd="11" destOrd="0" presId="urn:microsoft.com/office/officeart/2005/8/layout/process2"/>
    <dgm:cxn modelId="{D443EE3F-8245-4E12-B401-A97959F21878}" type="presParOf" srcId="{0F9E931A-B72D-4497-AEAA-814E2F039842}" destId="{7D63BEA7-06AB-4016-B679-39565AC9D0B4}" srcOrd="0" destOrd="0" presId="urn:microsoft.com/office/officeart/2005/8/layout/process2"/>
    <dgm:cxn modelId="{E33B6E64-FB0B-4B9B-AD2D-6586AC450B49}" type="presParOf" srcId="{0C6B2FB7-AACF-4D32-832B-47FBA25EFFB8}" destId="{527391B5-4214-4575-BA5F-7013600F4E54}" srcOrd="1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82F70B-52F5-499E-9B73-198C8767C8B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C157739-89EF-4DB6-BDED-BAA0B90DC83E}">
      <dgm:prSet/>
      <dgm:spPr/>
      <dgm:t>
        <a:bodyPr/>
        <a:lstStyle/>
        <a:p>
          <a:pPr>
            <a:lnSpc>
              <a:spcPct val="100000"/>
            </a:lnSpc>
          </a:pPr>
          <a:r>
            <a:rPr lang="en-US"/>
            <a:t>The major concern of Battery Charging is Nonlinear charging.</a:t>
          </a:r>
        </a:p>
      </dgm:t>
    </dgm:pt>
    <dgm:pt modelId="{504BBBB4-196A-483B-8789-F6C51EE7F59C}" type="parTrans" cxnId="{6FE69D14-B061-4A94-AC9E-696C7932AC82}">
      <dgm:prSet/>
      <dgm:spPr/>
      <dgm:t>
        <a:bodyPr/>
        <a:lstStyle/>
        <a:p>
          <a:endParaRPr lang="en-US"/>
        </a:p>
      </dgm:t>
    </dgm:pt>
    <dgm:pt modelId="{7425BC86-C21B-4AB4-8225-001229D59606}" type="sibTrans" cxnId="{6FE69D14-B061-4A94-AC9E-696C7932AC82}">
      <dgm:prSet/>
      <dgm:spPr/>
      <dgm:t>
        <a:bodyPr/>
        <a:lstStyle/>
        <a:p>
          <a:endParaRPr lang="en-US"/>
        </a:p>
      </dgm:t>
    </dgm:pt>
    <dgm:pt modelId="{CD767D78-35B4-4637-8589-CAEAF808EDD1}">
      <dgm:prSet/>
      <dgm:spPr/>
      <dgm:t>
        <a:bodyPr/>
        <a:lstStyle/>
        <a:p>
          <a:pPr>
            <a:lnSpc>
              <a:spcPct val="100000"/>
            </a:lnSpc>
          </a:pPr>
          <a:r>
            <a:rPr lang="en-US"/>
            <a:t>And another major issue is EV charging connectors and vehicle charging parameters.</a:t>
          </a:r>
        </a:p>
      </dgm:t>
    </dgm:pt>
    <dgm:pt modelId="{B6DBDBA7-1AAC-45B1-82F0-41F3B7E55FAF}" type="parTrans" cxnId="{800C920D-1280-464F-B0AB-8876BA833932}">
      <dgm:prSet/>
      <dgm:spPr/>
      <dgm:t>
        <a:bodyPr/>
        <a:lstStyle/>
        <a:p>
          <a:endParaRPr lang="en-US"/>
        </a:p>
      </dgm:t>
    </dgm:pt>
    <dgm:pt modelId="{530F633A-E040-43E7-90C7-C1CE14F83715}" type="sibTrans" cxnId="{800C920D-1280-464F-B0AB-8876BA833932}">
      <dgm:prSet/>
      <dgm:spPr/>
      <dgm:t>
        <a:bodyPr/>
        <a:lstStyle/>
        <a:p>
          <a:endParaRPr lang="en-US"/>
        </a:p>
      </dgm:t>
    </dgm:pt>
    <dgm:pt modelId="{5C281E3E-B538-49ED-A23C-672C2327AB32}">
      <dgm:prSet/>
      <dgm:spPr/>
      <dgm:t>
        <a:bodyPr/>
        <a:lstStyle/>
        <a:p>
          <a:pPr>
            <a:lnSpc>
              <a:spcPct val="100000"/>
            </a:lnSpc>
          </a:pPr>
          <a:r>
            <a:rPr lang="en-US"/>
            <a:t>Present day consisting of different types of Electric Vehicles ,it isn’t easy to carry the chargers everywhere, thus we require more public chargers.</a:t>
          </a:r>
        </a:p>
      </dgm:t>
    </dgm:pt>
    <dgm:pt modelId="{D9EF8ED5-4893-4CD8-B80C-2402CB21E1B0}" type="parTrans" cxnId="{82FB0E02-7DB7-4EB0-AA62-4EDC8468A86B}">
      <dgm:prSet/>
      <dgm:spPr/>
      <dgm:t>
        <a:bodyPr/>
        <a:lstStyle/>
        <a:p>
          <a:endParaRPr lang="en-US"/>
        </a:p>
      </dgm:t>
    </dgm:pt>
    <dgm:pt modelId="{DEDA74D9-E2D8-47DC-B51D-A13FD00C5373}" type="sibTrans" cxnId="{82FB0E02-7DB7-4EB0-AA62-4EDC8468A86B}">
      <dgm:prSet/>
      <dgm:spPr/>
      <dgm:t>
        <a:bodyPr/>
        <a:lstStyle/>
        <a:p>
          <a:endParaRPr lang="en-US"/>
        </a:p>
      </dgm:t>
    </dgm:pt>
    <dgm:pt modelId="{62D0767E-7EC6-4EB4-8E12-46A7084A2642}">
      <dgm:prSet/>
      <dgm:spPr/>
      <dgm:t>
        <a:bodyPr/>
        <a:lstStyle/>
        <a:p>
          <a:pPr>
            <a:lnSpc>
              <a:spcPct val="100000"/>
            </a:lnSpc>
          </a:pPr>
          <a:r>
            <a:rPr lang="en-US"/>
            <a:t>The public EV chargers should satisfy the different charging parameters of different EV’s.</a:t>
          </a:r>
        </a:p>
      </dgm:t>
    </dgm:pt>
    <dgm:pt modelId="{C90EE140-2311-464D-875E-8DCE0F985315}" type="parTrans" cxnId="{DFB063FE-B47E-4C21-8A66-3E5C60AF50BC}">
      <dgm:prSet/>
      <dgm:spPr/>
      <dgm:t>
        <a:bodyPr/>
        <a:lstStyle/>
        <a:p>
          <a:endParaRPr lang="en-US"/>
        </a:p>
      </dgm:t>
    </dgm:pt>
    <dgm:pt modelId="{8A7E053C-DFA5-4B91-AD6E-77CABD6CA3CD}" type="sibTrans" cxnId="{DFB063FE-B47E-4C21-8A66-3E5C60AF50BC}">
      <dgm:prSet/>
      <dgm:spPr/>
      <dgm:t>
        <a:bodyPr/>
        <a:lstStyle/>
        <a:p>
          <a:endParaRPr lang="en-US"/>
        </a:p>
      </dgm:t>
    </dgm:pt>
    <dgm:pt modelId="{9C4C4EA3-FE4C-46BB-B302-28C4CA350301}" type="pres">
      <dgm:prSet presAssocID="{6082F70B-52F5-499E-9B73-198C8767C8B4}" presName="root" presStyleCnt="0">
        <dgm:presLayoutVars>
          <dgm:dir/>
          <dgm:resizeHandles val="exact"/>
        </dgm:presLayoutVars>
      </dgm:prSet>
      <dgm:spPr/>
    </dgm:pt>
    <dgm:pt modelId="{EF947DE4-2E10-4323-8C56-7A21DFB95A16}" type="pres">
      <dgm:prSet presAssocID="{CC157739-89EF-4DB6-BDED-BAA0B90DC83E}" presName="compNode" presStyleCnt="0"/>
      <dgm:spPr/>
    </dgm:pt>
    <dgm:pt modelId="{BC626341-0989-4624-B16C-0D60FF1CF430}" type="pres">
      <dgm:prSet presAssocID="{CC157739-89EF-4DB6-BDED-BAA0B90DC83E}" presName="bgRect" presStyleLbl="bgShp" presStyleIdx="0" presStyleCnt="4"/>
      <dgm:spPr/>
    </dgm:pt>
    <dgm:pt modelId="{B15BAF73-5CE1-4702-967D-33F2D19FA2F5}" type="pres">
      <dgm:prSet presAssocID="{CC157739-89EF-4DB6-BDED-BAA0B90DC8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ttery Charging"/>
        </a:ext>
      </dgm:extLst>
    </dgm:pt>
    <dgm:pt modelId="{29E245F7-EEF6-4253-8F96-C248428959D5}" type="pres">
      <dgm:prSet presAssocID="{CC157739-89EF-4DB6-BDED-BAA0B90DC83E}" presName="spaceRect" presStyleCnt="0"/>
      <dgm:spPr/>
    </dgm:pt>
    <dgm:pt modelId="{1422D33D-357C-46AA-87FB-098EF6872F3A}" type="pres">
      <dgm:prSet presAssocID="{CC157739-89EF-4DB6-BDED-BAA0B90DC83E}" presName="parTx" presStyleLbl="revTx" presStyleIdx="0" presStyleCnt="4">
        <dgm:presLayoutVars>
          <dgm:chMax val="0"/>
          <dgm:chPref val="0"/>
        </dgm:presLayoutVars>
      </dgm:prSet>
      <dgm:spPr/>
    </dgm:pt>
    <dgm:pt modelId="{50719268-C859-418C-A5AD-09FC5F957692}" type="pres">
      <dgm:prSet presAssocID="{7425BC86-C21B-4AB4-8225-001229D59606}" presName="sibTrans" presStyleCnt="0"/>
      <dgm:spPr/>
    </dgm:pt>
    <dgm:pt modelId="{A33869B8-7ED1-40C7-933C-78001789D167}" type="pres">
      <dgm:prSet presAssocID="{CD767D78-35B4-4637-8589-CAEAF808EDD1}" presName="compNode" presStyleCnt="0"/>
      <dgm:spPr/>
    </dgm:pt>
    <dgm:pt modelId="{F6CB814D-F001-45A0-8BC5-BEDA85787241}" type="pres">
      <dgm:prSet presAssocID="{CD767D78-35B4-4637-8589-CAEAF808EDD1}" presName="bgRect" presStyleLbl="bgShp" presStyleIdx="1" presStyleCnt="4"/>
      <dgm:spPr/>
    </dgm:pt>
    <dgm:pt modelId="{1823CC00-4DAE-4E0C-B6E6-7A828202E16C}" type="pres">
      <dgm:prSet presAssocID="{CD767D78-35B4-4637-8589-CAEAF808ED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lectric Car"/>
        </a:ext>
      </dgm:extLst>
    </dgm:pt>
    <dgm:pt modelId="{D0E33680-9C05-434D-99BB-450D8127665B}" type="pres">
      <dgm:prSet presAssocID="{CD767D78-35B4-4637-8589-CAEAF808EDD1}" presName="spaceRect" presStyleCnt="0"/>
      <dgm:spPr/>
    </dgm:pt>
    <dgm:pt modelId="{11ABD282-7020-456C-84AA-64961D51AAD4}" type="pres">
      <dgm:prSet presAssocID="{CD767D78-35B4-4637-8589-CAEAF808EDD1}" presName="parTx" presStyleLbl="revTx" presStyleIdx="1" presStyleCnt="4">
        <dgm:presLayoutVars>
          <dgm:chMax val="0"/>
          <dgm:chPref val="0"/>
        </dgm:presLayoutVars>
      </dgm:prSet>
      <dgm:spPr/>
    </dgm:pt>
    <dgm:pt modelId="{E090662A-80D7-4A3C-AFA0-CA41E6AD1622}" type="pres">
      <dgm:prSet presAssocID="{530F633A-E040-43E7-90C7-C1CE14F83715}" presName="sibTrans" presStyleCnt="0"/>
      <dgm:spPr/>
    </dgm:pt>
    <dgm:pt modelId="{053C5CF9-857C-4DAC-9B74-743AE891ADF8}" type="pres">
      <dgm:prSet presAssocID="{5C281E3E-B538-49ED-A23C-672C2327AB32}" presName="compNode" presStyleCnt="0"/>
      <dgm:spPr/>
    </dgm:pt>
    <dgm:pt modelId="{57721C72-A713-49A7-9F5F-8F0F3F3D79B7}" type="pres">
      <dgm:prSet presAssocID="{5C281E3E-B538-49ED-A23C-672C2327AB32}" presName="bgRect" presStyleLbl="bgShp" presStyleIdx="2" presStyleCnt="4"/>
      <dgm:spPr/>
    </dgm:pt>
    <dgm:pt modelId="{5A7168C4-0294-404D-82DF-F0A66ADECF84}" type="pres">
      <dgm:prSet presAssocID="{5C281E3E-B538-49ED-A23C-672C2327AB3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ooter"/>
        </a:ext>
      </dgm:extLst>
    </dgm:pt>
    <dgm:pt modelId="{F53D2565-4A78-4D56-B4CD-E6EF89A23D37}" type="pres">
      <dgm:prSet presAssocID="{5C281E3E-B538-49ED-A23C-672C2327AB32}" presName="spaceRect" presStyleCnt="0"/>
      <dgm:spPr/>
    </dgm:pt>
    <dgm:pt modelId="{C9342349-F24D-4DEE-BA3B-FB567C95F9E2}" type="pres">
      <dgm:prSet presAssocID="{5C281E3E-B538-49ED-A23C-672C2327AB32}" presName="parTx" presStyleLbl="revTx" presStyleIdx="2" presStyleCnt="4">
        <dgm:presLayoutVars>
          <dgm:chMax val="0"/>
          <dgm:chPref val="0"/>
        </dgm:presLayoutVars>
      </dgm:prSet>
      <dgm:spPr/>
    </dgm:pt>
    <dgm:pt modelId="{2F38D00E-636C-4462-ABFC-5812E259C936}" type="pres">
      <dgm:prSet presAssocID="{DEDA74D9-E2D8-47DC-B51D-A13FD00C5373}" presName="sibTrans" presStyleCnt="0"/>
      <dgm:spPr/>
    </dgm:pt>
    <dgm:pt modelId="{47C5D783-95DA-4E04-87C3-AF19DF81543B}" type="pres">
      <dgm:prSet presAssocID="{62D0767E-7EC6-4EB4-8E12-46A7084A2642}" presName="compNode" presStyleCnt="0"/>
      <dgm:spPr/>
    </dgm:pt>
    <dgm:pt modelId="{819306F8-767F-4398-8564-EFC90609EC39}" type="pres">
      <dgm:prSet presAssocID="{62D0767E-7EC6-4EB4-8E12-46A7084A2642}" presName="bgRect" presStyleLbl="bgShp" presStyleIdx="3" presStyleCnt="4"/>
      <dgm:spPr/>
    </dgm:pt>
    <dgm:pt modelId="{B8B1CB88-98B1-4228-BC89-AF58569E8706}" type="pres">
      <dgm:prSet presAssocID="{62D0767E-7EC6-4EB4-8E12-46A7084A264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ull Battery"/>
        </a:ext>
      </dgm:extLst>
    </dgm:pt>
    <dgm:pt modelId="{B4B0E9B3-8CF0-48A0-B725-5397E6EA1751}" type="pres">
      <dgm:prSet presAssocID="{62D0767E-7EC6-4EB4-8E12-46A7084A2642}" presName="spaceRect" presStyleCnt="0"/>
      <dgm:spPr/>
    </dgm:pt>
    <dgm:pt modelId="{BAE41AA8-833A-462F-B1BB-DFE86D1E9F5C}" type="pres">
      <dgm:prSet presAssocID="{62D0767E-7EC6-4EB4-8E12-46A7084A2642}" presName="parTx" presStyleLbl="revTx" presStyleIdx="3" presStyleCnt="4">
        <dgm:presLayoutVars>
          <dgm:chMax val="0"/>
          <dgm:chPref val="0"/>
        </dgm:presLayoutVars>
      </dgm:prSet>
      <dgm:spPr/>
    </dgm:pt>
  </dgm:ptLst>
  <dgm:cxnLst>
    <dgm:cxn modelId="{82FB0E02-7DB7-4EB0-AA62-4EDC8468A86B}" srcId="{6082F70B-52F5-499E-9B73-198C8767C8B4}" destId="{5C281E3E-B538-49ED-A23C-672C2327AB32}" srcOrd="2" destOrd="0" parTransId="{D9EF8ED5-4893-4CD8-B80C-2402CB21E1B0}" sibTransId="{DEDA74D9-E2D8-47DC-B51D-A13FD00C5373}"/>
    <dgm:cxn modelId="{D3B21908-E0B6-4C2F-9D02-7C261AE21A2A}" type="presOf" srcId="{CC157739-89EF-4DB6-BDED-BAA0B90DC83E}" destId="{1422D33D-357C-46AA-87FB-098EF6872F3A}" srcOrd="0" destOrd="0" presId="urn:microsoft.com/office/officeart/2018/2/layout/IconVerticalSolidList"/>
    <dgm:cxn modelId="{800C920D-1280-464F-B0AB-8876BA833932}" srcId="{6082F70B-52F5-499E-9B73-198C8767C8B4}" destId="{CD767D78-35B4-4637-8589-CAEAF808EDD1}" srcOrd="1" destOrd="0" parTransId="{B6DBDBA7-1AAC-45B1-82F0-41F3B7E55FAF}" sibTransId="{530F633A-E040-43E7-90C7-C1CE14F83715}"/>
    <dgm:cxn modelId="{6FE69D14-B061-4A94-AC9E-696C7932AC82}" srcId="{6082F70B-52F5-499E-9B73-198C8767C8B4}" destId="{CC157739-89EF-4DB6-BDED-BAA0B90DC83E}" srcOrd="0" destOrd="0" parTransId="{504BBBB4-196A-483B-8789-F6C51EE7F59C}" sibTransId="{7425BC86-C21B-4AB4-8225-001229D59606}"/>
    <dgm:cxn modelId="{28555234-3935-442A-81B2-13FB2857A9F5}" type="presOf" srcId="{CD767D78-35B4-4637-8589-CAEAF808EDD1}" destId="{11ABD282-7020-456C-84AA-64961D51AAD4}" srcOrd="0" destOrd="0" presId="urn:microsoft.com/office/officeart/2018/2/layout/IconVerticalSolidList"/>
    <dgm:cxn modelId="{E5F98442-648E-4737-BA46-673BA198DEE9}" type="presOf" srcId="{6082F70B-52F5-499E-9B73-198C8767C8B4}" destId="{9C4C4EA3-FE4C-46BB-B302-28C4CA350301}" srcOrd="0" destOrd="0" presId="urn:microsoft.com/office/officeart/2018/2/layout/IconVerticalSolidList"/>
    <dgm:cxn modelId="{F0D0A799-DF77-4227-BD5B-EEA5DF1F4C78}" type="presOf" srcId="{62D0767E-7EC6-4EB4-8E12-46A7084A2642}" destId="{BAE41AA8-833A-462F-B1BB-DFE86D1E9F5C}" srcOrd="0" destOrd="0" presId="urn:microsoft.com/office/officeart/2018/2/layout/IconVerticalSolidList"/>
    <dgm:cxn modelId="{EA5C87AF-3B77-428F-A16D-5E346832ACF7}" type="presOf" srcId="{5C281E3E-B538-49ED-A23C-672C2327AB32}" destId="{C9342349-F24D-4DEE-BA3B-FB567C95F9E2}" srcOrd="0" destOrd="0" presId="urn:microsoft.com/office/officeart/2018/2/layout/IconVerticalSolidList"/>
    <dgm:cxn modelId="{DFB063FE-B47E-4C21-8A66-3E5C60AF50BC}" srcId="{6082F70B-52F5-499E-9B73-198C8767C8B4}" destId="{62D0767E-7EC6-4EB4-8E12-46A7084A2642}" srcOrd="3" destOrd="0" parTransId="{C90EE140-2311-464D-875E-8DCE0F985315}" sibTransId="{8A7E053C-DFA5-4B91-AD6E-77CABD6CA3CD}"/>
    <dgm:cxn modelId="{1A964A04-1ADE-4016-9152-5D8B8CD6856F}" type="presParOf" srcId="{9C4C4EA3-FE4C-46BB-B302-28C4CA350301}" destId="{EF947DE4-2E10-4323-8C56-7A21DFB95A16}" srcOrd="0" destOrd="0" presId="urn:microsoft.com/office/officeart/2018/2/layout/IconVerticalSolidList"/>
    <dgm:cxn modelId="{5014FE72-5D13-4344-B54F-90C110050E1C}" type="presParOf" srcId="{EF947DE4-2E10-4323-8C56-7A21DFB95A16}" destId="{BC626341-0989-4624-B16C-0D60FF1CF430}" srcOrd="0" destOrd="0" presId="urn:microsoft.com/office/officeart/2018/2/layout/IconVerticalSolidList"/>
    <dgm:cxn modelId="{F4C3011C-7CCF-4142-94DA-40F8EC5C1E4E}" type="presParOf" srcId="{EF947DE4-2E10-4323-8C56-7A21DFB95A16}" destId="{B15BAF73-5CE1-4702-967D-33F2D19FA2F5}" srcOrd="1" destOrd="0" presId="urn:microsoft.com/office/officeart/2018/2/layout/IconVerticalSolidList"/>
    <dgm:cxn modelId="{A7740A75-F278-4627-B5D7-F8C63FF083EA}" type="presParOf" srcId="{EF947DE4-2E10-4323-8C56-7A21DFB95A16}" destId="{29E245F7-EEF6-4253-8F96-C248428959D5}" srcOrd="2" destOrd="0" presId="urn:microsoft.com/office/officeart/2018/2/layout/IconVerticalSolidList"/>
    <dgm:cxn modelId="{8D555AA8-2259-46FB-9AC2-3D51FDBAA10F}" type="presParOf" srcId="{EF947DE4-2E10-4323-8C56-7A21DFB95A16}" destId="{1422D33D-357C-46AA-87FB-098EF6872F3A}" srcOrd="3" destOrd="0" presId="urn:microsoft.com/office/officeart/2018/2/layout/IconVerticalSolidList"/>
    <dgm:cxn modelId="{B2FB25CC-96AF-4525-9D1E-FEE0DCE1F5E3}" type="presParOf" srcId="{9C4C4EA3-FE4C-46BB-B302-28C4CA350301}" destId="{50719268-C859-418C-A5AD-09FC5F957692}" srcOrd="1" destOrd="0" presId="urn:microsoft.com/office/officeart/2018/2/layout/IconVerticalSolidList"/>
    <dgm:cxn modelId="{1DDFF1E7-8CE3-4D0C-8E65-B0AFEE2BFB8E}" type="presParOf" srcId="{9C4C4EA3-FE4C-46BB-B302-28C4CA350301}" destId="{A33869B8-7ED1-40C7-933C-78001789D167}" srcOrd="2" destOrd="0" presId="urn:microsoft.com/office/officeart/2018/2/layout/IconVerticalSolidList"/>
    <dgm:cxn modelId="{2564C1B7-8225-402A-8E27-5216402FC97E}" type="presParOf" srcId="{A33869B8-7ED1-40C7-933C-78001789D167}" destId="{F6CB814D-F001-45A0-8BC5-BEDA85787241}" srcOrd="0" destOrd="0" presId="urn:microsoft.com/office/officeart/2018/2/layout/IconVerticalSolidList"/>
    <dgm:cxn modelId="{6A95B471-EF34-4D13-A758-1B0CE260CB4E}" type="presParOf" srcId="{A33869B8-7ED1-40C7-933C-78001789D167}" destId="{1823CC00-4DAE-4E0C-B6E6-7A828202E16C}" srcOrd="1" destOrd="0" presId="urn:microsoft.com/office/officeart/2018/2/layout/IconVerticalSolidList"/>
    <dgm:cxn modelId="{1FE9AEDE-CACE-4C4C-B905-7EEC8D804F71}" type="presParOf" srcId="{A33869B8-7ED1-40C7-933C-78001789D167}" destId="{D0E33680-9C05-434D-99BB-450D8127665B}" srcOrd="2" destOrd="0" presId="urn:microsoft.com/office/officeart/2018/2/layout/IconVerticalSolidList"/>
    <dgm:cxn modelId="{0A943E10-9A61-418F-99AB-219CDEB2AB09}" type="presParOf" srcId="{A33869B8-7ED1-40C7-933C-78001789D167}" destId="{11ABD282-7020-456C-84AA-64961D51AAD4}" srcOrd="3" destOrd="0" presId="urn:microsoft.com/office/officeart/2018/2/layout/IconVerticalSolidList"/>
    <dgm:cxn modelId="{4BDDA834-B1EE-4A14-AEF5-9858D7F49EA0}" type="presParOf" srcId="{9C4C4EA3-FE4C-46BB-B302-28C4CA350301}" destId="{E090662A-80D7-4A3C-AFA0-CA41E6AD1622}" srcOrd="3" destOrd="0" presId="urn:microsoft.com/office/officeart/2018/2/layout/IconVerticalSolidList"/>
    <dgm:cxn modelId="{21F35425-B74C-4D8F-91B1-3BF6F7F2D8CD}" type="presParOf" srcId="{9C4C4EA3-FE4C-46BB-B302-28C4CA350301}" destId="{053C5CF9-857C-4DAC-9B74-743AE891ADF8}" srcOrd="4" destOrd="0" presId="urn:microsoft.com/office/officeart/2018/2/layout/IconVerticalSolidList"/>
    <dgm:cxn modelId="{ED4DB1EA-EB4B-48FB-9477-EF55C39C5389}" type="presParOf" srcId="{053C5CF9-857C-4DAC-9B74-743AE891ADF8}" destId="{57721C72-A713-49A7-9F5F-8F0F3F3D79B7}" srcOrd="0" destOrd="0" presId="urn:microsoft.com/office/officeart/2018/2/layout/IconVerticalSolidList"/>
    <dgm:cxn modelId="{400317E2-1177-4D9A-9AF1-E3467CFAA8EA}" type="presParOf" srcId="{053C5CF9-857C-4DAC-9B74-743AE891ADF8}" destId="{5A7168C4-0294-404D-82DF-F0A66ADECF84}" srcOrd="1" destOrd="0" presId="urn:microsoft.com/office/officeart/2018/2/layout/IconVerticalSolidList"/>
    <dgm:cxn modelId="{47A79883-785A-493E-A67B-B9DD9ED181EE}" type="presParOf" srcId="{053C5CF9-857C-4DAC-9B74-743AE891ADF8}" destId="{F53D2565-4A78-4D56-B4CD-E6EF89A23D37}" srcOrd="2" destOrd="0" presId="urn:microsoft.com/office/officeart/2018/2/layout/IconVerticalSolidList"/>
    <dgm:cxn modelId="{A48F54A0-1034-4F29-8FA0-90F198CDCB56}" type="presParOf" srcId="{053C5CF9-857C-4DAC-9B74-743AE891ADF8}" destId="{C9342349-F24D-4DEE-BA3B-FB567C95F9E2}" srcOrd="3" destOrd="0" presId="urn:microsoft.com/office/officeart/2018/2/layout/IconVerticalSolidList"/>
    <dgm:cxn modelId="{809630E9-C3EF-4605-90C0-D85AD24749A3}" type="presParOf" srcId="{9C4C4EA3-FE4C-46BB-B302-28C4CA350301}" destId="{2F38D00E-636C-4462-ABFC-5812E259C936}" srcOrd="5" destOrd="0" presId="urn:microsoft.com/office/officeart/2018/2/layout/IconVerticalSolidList"/>
    <dgm:cxn modelId="{671DEDD1-BC4D-4E12-8C2B-8A115E959A09}" type="presParOf" srcId="{9C4C4EA3-FE4C-46BB-B302-28C4CA350301}" destId="{47C5D783-95DA-4E04-87C3-AF19DF81543B}" srcOrd="6" destOrd="0" presId="urn:microsoft.com/office/officeart/2018/2/layout/IconVerticalSolidList"/>
    <dgm:cxn modelId="{A2ECBC83-1282-4379-B12D-C7C9AC865505}" type="presParOf" srcId="{47C5D783-95DA-4E04-87C3-AF19DF81543B}" destId="{819306F8-767F-4398-8564-EFC90609EC39}" srcOrd="0" destOrd="0" presId="urn:microsoft.com/office/officeart/2018/2/layout/IconVerticalSolidList"/>
    <dgm:cxn modelId="{AD26966A-E012-4460-944A-E7EA1CB58957}" type="presParOf" srcId="{47C5D783-95DA-4E04-87C3-AF19DF81543B}" destId="{B8B1CB88-98B1-4228-BC89-AF58569E8706}" srcOrd="1" destOrd="0" presId="urn:microsoft.com/office/officeart/2018/2/layout/IconVerticalSolidList"/>
    <dgm:cxn modelId="{F8A588A4-AC2E-428D-B285-3D9AF4EF8F76}" type="presParOf" srcId="{47C5D783-95DA-4E04-87C3-AF19DF81543B}" destId="{B4B0E9B3-8CF0-48A0-B725-5397E6EA1751}" srcOrd="2" destOrd="0" presId="urn:microsoft.com/office/officeart/2018/2/layout/IconVerticalSolidList"/>
    <dgm:cxn modelId="{B7BA2F15-023A-44B8-B821-644A09DE7AF3}" type="presParOf" srcId="{47C5D783-95DA-4E04-87C3-AF19DF81543B}" destId="{BAE41AA8-833A-462F-B1BB-DFE86D1E9F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DB18FC-8A50-444E-A5AA-88B9D18CED1C}">
      <dsp:nvSpPr>
        <dsp:cNvPr id="0" name=""/>
        <dsp:cNvSpPr/>
      </dsp:nvSpPr>
      <dsp:spPr>
        <a:xfrm>
          <a:off x="0" y="662759"/>
          <a:ext cx="6967728"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a:t>ABSTARCT</a:t>
          </a:r>
          <a:endParaRPr lang="en-US" sz="1600" kern="1200"/>
        </a:p>
      </dsp:txBody>
      <dsp:txXfrm>
        <a:off x="18734" y="681493"/>
        <a:ext cx="6930260" cy="346292"/>
      </dsp:txXfrm>
    </dsp:sp>
    <dsp:sp modelId="{8915C7DE-B9F8-4430-A085-CC539D5C202C}">
      <dsp:nvSpPr>
        <dsp:cNvPr id="0" name=""/>
        <dsp:cNvSpPr/>
      </dsp:nvSpPr>
      <dsp:spPr>
        <a:xfrm>
          <a:off x="0" y="1092600"/>
          <a:ext cx="6967728" cy="383760"/>
        </a:xfrm>
        <a:prstGeom prst="roundRect">
          <a:avLst/>
        </a:prstGeom>
        <a:solidFill>
          <a:schemeClr val="accent2">
            <a:hueOff val="169913"/>
            <a:satOff val="-36"/>
            <a:lumOff val="7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INTRODUCTION</a:t>
          </a:r>
          <a:endParaRPr lang="en-US" sz="1600" kern="1200" dirty="0"/>
        </a:p>
      </dsp:txBody>
      <dsp:txXfrm>
        <a:off x="18734" y="1111334"/>
        <a:ext cx="6930260" cy="346292"/>
      </dsp:txXfrm>
    </dsp:sp>
    <dsp:sp modelId="{8A8326E2-B3D4-4556-BAB1-551C6C29870E}">
      <dsp:nvSpPr>
        <dsp:cNvPr id="0" name=""/>
        <dsp:cNvSpPr/>
      </dsp:nvSpPr>
      <dsp:spPr>
        <a:xfrm>
          <a:off x="0" y="1522440"/>
          <a:ext cx="6967728" cy="383760"/>
        </a:xfrm>
        <a:prstGeom prst="roundRect">
          <a:avLst/>
        </a:prstGeom>
        <a:solidFill>
          <a:schemeClr val="accent2">
            <a:hueOff val="339826"/>
            <a:satOff val="-71"/>
            <a:lumOff val="1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CAN PROTOCOL</a:t>
          </a:r>
          <a:endParaRPr lang="en-US" sz="1600" kern="1200" dirty="0"/>
        </a:p>
      </dsp:txBody>
      <dsp:txXfrm>
        <a:off x="18734" y="1541174"/>
        <a:ext cx="6930260" cy="346292"/>
      </dsp:txXfrm>
    </dsp:sp>
    <dsp:sp modelId="{3ED19373-569B-427B-B575-ECB3E59A257C}">
      <dsp:nvSpPr>
        <dsp:cNvPr id="0" name=""/>
        <dsp:cNvSpPr/>
      </dsp:nvSpPr>
      <dsp:spPr>
        <a:xfrm>
          <a:off x="0" y="1952280"/>
          <a:ext cx="6967728" cy="383760"/>
        </a:xfrm>
        <a:prstGeom prst="roundRect">
          <a:avLst/>
        </a:prstGeom>
        <a:solidFill>
          <a:schemeClr val="accent2">
            <a:hueOff val="509739"/>
            <a:satOff val="-10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OVERALL CHARGING FLOWCHART</a:t>
          </a:r>
          <a:endParaRPr lang="en-US" sz="1600" kern="1200" dirty="0"/>
        </a:p>
      </dsp:txBody>
      <dsp:txXfrm>
        <a:off x="18734" y="1971014"/>
        <a:ext cx="6930260" cy="346292"/>
      </dsp:txXfrm>
    </dsp:sp>
    <dsp:sp modelId="{1B320B98-8F38-421B-9AC6-0AC05996773B}">
      <dsp:nvSpPr>
        <dsp:cNvPr id="0" name=""/>
        <dsp:cNvSpPr/>
      </dsp:nvSpPr>
      <dsp:spPr>
        <a:xfrm>
          <a:off x="0" y="2382120"/>
          <a:ext cx="6967728" cy="383760"/>
        </a:xfrm>
        <a:prstGeom prst="roundRect">
          <a:avLst/>
        </a:prstGeom>
        <a:solidFill>
          <a:schemeClr val="accent2">
            <a:hueOff val="679653"/>
            <a:satOff val="-142"/>
            <a:lumOff val="30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GB/T PROTOCOL</a:t>
          </a:r>
        </a:p>
      </dsp:txBody>
      <dsp:txXfrm>
        <a:off x="18734" y="2400854"/>
        <a:ext cx="6930260" cy="346292"/>
      </dsp:txXfrm>
    </dsp:sp>
    <dsp:sp modelId="{DC1C644D-9BDB-4B47-AE2E-2900C4C22D1F}">
      <dsp:nvSpPr>
        <dsp:cNvPr id="0" name=""/>
        <dsp:cNvSpPr/>
      </dsp:nvSpPr>
      <dsp:spPr>
        <a:xfrm>
          <a:off x="0" y="2811960"/>
          <a:ext cx="6967728" cy="383760"/>
        </a:xfrm>
        <a:prstGeom prst="roundRect">
          <a:avLst/>
        </a:prstGeom>
        <a:solidFill>
          <a:schemeClr val="accent2">
            <a:hueOff val="849566"/>
            <a:satOff val="-178"/>
            <a:lumOff val="38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LOG</a:t>
          </a:r>
          <a:r>
            <a:rPr lang="en-US" sz="1600" kern="1200" baseline="0" dirty="0"/>
            <a:t> FILE</a:t>
          </a:r>
        </a:p>
      </dsp:txBody>
      <dsp:txXfrm>
        <a:off x="18734" y="2830694"/>
        <a:ext cx="6930260" cy="346292"/>
      </dsp:txXfrm>
    </dsp:sp>
    <dsp:sp modelId="{B8F0B8E9-504F-4ACF-9449-1368EB0CE876}">
      <dsp:nvSpPr>
        <dsp:cNvPr id="0" name=""/>
        <dsp:cNvSpPr/>
      </dsp:nvSpPr>
      <dsp:spPr>
        <a:xfrm>
          <a:off x="0" y="3241800"/>
          <a:ext cx="6967728" cy="383760"/>
        </a:xfrm>
        <a:prstGeom prst="roundRect">
          <a:avLst/>
        </a:prstGeom>
        <a:solidFill>
          <a:schemeClr val="accent2">
            <a:hueOff val="1019479"/>
            <a:satOff val="-213"/>
            <a:lumOff val="45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baseline="0" dirty="0"/>
            <a:t>DECODED LOG FILE</a:t>
          </a:r>
        </a:p>
      </dsp:txBody>
      <dsp:txXfrm>
        <a:off x="18734" y="3260534"/>
        <a:ext cx="6930260" cy="346292"/>
      </dsp:txXfrm>
    </dsp:sp>
    <dsp:sp modelId="{BA2D4CBF-D7B6-4FFA-AAA1-213184F505CB}">
      <dsp:nvSpPr>
        <dsp:cNvPr id="0" name=""/>
        <dsp:cNvSpPr/>
      </dsp:nvSpPr>
      <dsp:spPr>
        <a:xfrm>
          <a:off x="0" y="3671640"/>
          <a:ext cx="6967728" cy="383760"/>
        </a:xfrm>
        <a:prstGeom prst="roundRect">
          <a:avLst/>
        </a:prstGeom>
        <a:solidFill>
          <a:schemeClr val="accent2">
            <a:hueOff val="1189392"/>
            <a:satOff val="-249"/>
            <a:lumOff val="53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dirty="0">
              <a:latin typeface="+mj-lt"/>
              <a:ea typeface="+mj-ea"/>
              <a:cs typeface="+mj-cs"/>
            </a:rPr>
            <a:t>COMPARISON BETWEEN  LITHIUM ION AND LEAD ACID BATTERIES</a:t>
          </a:r>
          <a:endParaRPr lang="en-US" sz="1600" b="0" kern="1200" baseline="0" dirty="0"/>
        </a:p>
      </dsp:txBody>
      <dsp:txXfrm>
        <a:off x="18734" y="3690374"/>
        <a:ext cx="6930260" cy="346292"/>
      </dsp:txXfrm>
    </dsp:sp>
    <dsp:sp modelId="{F9BF8C25-5AC0-4698-8BF4-1BECCE43BF48}">
      <dsp:nvSpPr>
        <dsp:cNvPr id="0" name=""/>
        <dsp:cNvSpPr/>
      </dsp:nvSpPr>
      <dsp:spPr>
        <a:xfrm>
          <a:off x="0" y="4101480"/>
          <a:ext cx="6967728" cy="383760"/>
        </a:xfrm>
        <a:prstGeom prst="roundRect">
          <a:avLst/>
        </a:prstGeom>
        <a:solidFill>
          <a:schemeClr val="accent2">
            <a:hueOff val="1359305"/>
            <a:satOff val="-284"/>
            <a:lumOff val="61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t>SIGNIFICANCE OF PROBLEM</a:t>
          </a:r>
        </a:p>
      </dsp:txBody>
      <dsp:txXfrm>
        <a:off x="18734" y="4120214"/>
        <a:ext cx="6930260" cy="346292"/>
      </dsp:txXfrm>
    </dsp:sp>
    <dsp:sp modelId="{356F7240-EEB7-4D0C-89D5-A9F26252F17C}">
      <dsp:nvSpPr>
        <dsp:cNvPr id="0" name=""/>
        <dsp:cNvSpPr/>
      </dsp:nvSpPr>
      <dsp:spPr>
        <a:xfrm>
          <a:off x="0" y="4531320"/>
          <a:ext cx="6967728" cy="383760"/>
        </a:xfrm>
        <a:prstGeom prst="roundRect">
          <a:avLst/>
        </a:prstGeom>
        <a:solidFill>
          <a:schemeClr val="accent2">
            <a:hueOff val="1529218"/>
            <a:satOff val="-320"/>
            <a:lumOff val="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kern="1200" baseline="0" dirty="0"/>
            <a:t>LITERATURE SURVEY</a:t>
          </a:r>
        </a:p>
      </dsp:txBody>
      <dsp:txXfrm>
        <a:off x="18734" y="4550054"/>
        <a:ext cx="6930260"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D5645-A583-4CEF-8497-19BC32BA6196}">
      <dsp:nvSpPr>
        <dsp:cNvPr id="0" name=""/>
        <dsp:cNvSpPr/>
      </dsp:nvSpPr>
      <dsp:spPr>
        <a:xfrm>
          <a:off x="4521807" y="759"/>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Completion of physical connection</a:t>
          </a:r>
          <a:endParaRPr lang="en-GB" sz="1600" kern="1200" dirty="0"/>
        </a:p>
      </dsp:txBody>
      <dsp:txXfrm>
        <a:off x="4540022" y="18974"/>
        <a:ext cx="2037049" cy="585492"/>
      </dsp:txXfrm>
    </dsp:sp>
    <dsp:sp modelId="{4FBB15DC-078F-4B41-AE62-EE53DE970097}">
      <dsp:nvSpPr>
        <dsp:cNvPr id="0" name=""/>
        <dsp:cNvSpPr/>
      </dsp:nvSpPr>
      <dsp:spPr>
        <a:xfrm rot="5400000">
          <a:off x="5441937" y="638229"/>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661551"/>
        <a:ext cx="167919" cy="163254"/>
      </dsp:txXfrm>
    </dsp:sp>
    <dsp:sp modelId="{1B8EE86B-6A78-490B-9072-00DF1E762715}">
      <dsp:nvSpPr>
        <dsp:cNvPr id="0" name=""/>
        <dsp:cNvSpPr/>
      </dsp:nvSpPr>
      <dsp:spPr>
        <a:xfrm>
          <a:off x="4521807" y="933643"/>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Auxiliary charging of low voltage</a:t>
          </a:r>
          <a:endParaRPr lang="en-GB" sz="1600" kern="1200" dirty="0"/>
        </a:p>
      </dsp:txBody>
      <dsp:txXfrm>
        <a:off x="4540022" y="951858"/>
        <a:ext cx="2037049" cy="585492"/>
      </dsp:txXfrm>
    </dsp:sp>
    <dsp:sp modelId="{5C42C611-D50A-4602-A23A-D2D2EEF0B640}">
      <dsp:nvSpPr>
        <dsp:cNvPr id="0" name=""/>
        <dsp:cNvSpPr/>
      </dsp:nvSpPr>
      <dsp:spPr>
        <a:xfrm rot="5400000">
          <a:off x="5441937" y="1571113"/>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1594435"/>
        <a:ext cx="167919" cy="163254"/>
      </dsp:txXfrm>
    </dsp:sp>
    <dsp:sp modelId="{BB0BE7DF-38E8-47A2-911F-E9CCDFA821AF}">
      <dsp:nvSpPr>
        <dsp:cNvPr id="0" name=""/>
        <dsp:cNvSpPr/>
      </dsp:nvSpPr>
      <dsp:spPr>
        <a:xfrm>
          <a:off x="4521807" y="1866526"/>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Charging handshake stage</a:t>
          </a:r>
        </a:p>
      </dsp:txBody>
      <dsp:txXfrm>
        <a:off x="4540022" y="1884741"/>
        <a:ext cx="2037049" cy="585492"/>
      </dsp:txXfrm>
    </dsp:sp>
    <dsp:sp modelId="{EF34DCE7-7206-4612-8218-DBEB3913D7C0}">
      <dsp:nvSpPr>
        <dsp:cNvPr id="0" name=""/>
        <dsp:cNvSpPr/>
      </dsp:nvSpPr>
      <dsp:spPr>
        <a:xfrm rot="5400000">
          <a:off x="5441937" y="2503997"/>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2527319"/>
        <a:ext cx="167919" cy="163254"/>
      </dsp:txXfrm>
    </dsp:sp>
    <dsp:sp modelId="{B0A6A9E1-0717-4468-8CD5-96A2F02C3039}">
      <dsp:nvSpPr>
        <dsp:cNvPr id="0" name=""/>
        <dsp:cNvSpPr/>
      </dsp:nvSpPr>
      <dsp:spPr>
        <a:xfrm>
          <a:off x="4521807" y="2799410"/>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Charging Parameter Configuration Stage</a:t>
          </a:r>
          <a:endParaRPr lang="en-GB" sz="1600" kern="1200" dirty="0"/>
        </a:p>
      </dsp:txBody>
      <dsp:txXfrm>
        <a:off x="4540022" y="2817625"/>
        <a:ext cx="2037049" cy="585492"/>
      </dsp:txXfrm>
    </dsp:sp>
    <dsp:sp modelId="{2F2B0B61-0C51-46F9-B5EF-1C6CA851D2A9}">
      <dsp:nvSpPr>
        <dsp:cNvPr id="0" name=""/>
        <dsp:cNvSpPr/>
      </dsp:nvSpPr>
      <dsp:spPr>
        <a:xfrm rot="5400000">
          <a:off x="5441937" y="3436880"/>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3460202"/>
        <a:ext cx="167919" cy="163254"/>
      </dsp:txXfrm>
    </dsp:sp>
    <dsp:sp modelId="{AA0D839E-1DF4-4757-9AED-F54696567875}">
      <dsp:nvSpPr>
        <dsp:cNvPr id="0" name=""/>
        <dsp:cNvSpPr/>
      </dsp:nvSpPr>
      <dsp:spPr>
        <a:xfrm>
          <a:off x="4521807" y="3732293"/>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Charging stage</a:t>
          </a:r>
        </a:p>
      </dsp:txBody>
      <dsp:txXfrm>
        <a:off x="4540022" y="3750508"/>
        <a:ext cx="2037049" cy="585492"/>
      </dsp:txXfrm>
    </dsp:sp>
    <dsp:sp modelId="{CC455BA8-64AE-4275-9864-E1C103985B9C}">
      <dsp:nvSpPr>
        <dsp:cNvPr id="0" name=""/>
        <dsp:cNvSpPr/>
      </dsp:nvSpPr>
      <dsp:spPr>
        <a:xfrm rot="5400000">
          <a:off x="5441937" y="4369764"/>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4393086"/>
        <a:ext cx="167919" cy="163254"/>
      </dsp:txXfrm>
    </dsp:sp>
    <dsp:sp modelId="{2FA26F86-224B-4A54-BC06-1EE1291A4EDF}">
      <dsp:nvSpPr>
        <dsp:cNvPr id="0" name=""/>
        <dsp:cNvSpPr/>
      </dsp:nvSpPr>
      <dsp:spPr>
        <a:xfrm>
          <a:off x="4521807" y="4665177"/>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End of Charging stage</a:t>
          </a:r>
        </a:p>
      </dsp:txBody>
      <dsp:txXfrm>
        <a:off x="4540022" y="4683392"/>
        <a:ext cx="2037049" cy="585492"/>
      </dsp:txXfrm>
    </dsp:sp>
    <dsp:sp modelId="{0F9E931A-B72D-4497-AEAA-814E2F039842}">
      <dsp:nvSpPr>
        <dsp:cNvPr id="0" name=""/>
        <dsp:cNvSpPr/>
      </dsp:nvSpPr>
      <dsp:spPr>
        <a:xfrm rot="5400000">
          <a:off x="5441937" y="5302648"/>
          <a:ext cx="233220" cy="2798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GB" sz="1100" kern="1200"/>
        </a:p>
      </dsp:txBody>
      <dsp:txXfrm rot="-5400000">
        <a:off x="5474588" y="5325970"/>
        <a:ext cx="167919" cy="163254"/>
      </dsp:txXfrm>
    </dsp:sp>
    <dsp:sp modelId="{527391B5-4214-4575-BA5F-7013600F4E54}">
      <dsp:nvSpPr>
        <dsp:cNvPr id="0" name=""/>
        <dsp:cNvSpPr/>
      </dsp:nvSpPr>
      <dsp:spPr>
        <a:xfrm>
          <a:off x="4521807" y="5598061"/>
          <a:ext cx="2073479" cy="62192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GB" sz="1600" kern="1200" dirty="0">
              <a:latin typeface="Neue Haas Grotesk Text Pro"/>
            </a:rPr>
            <a:t>End Charging</a:t>
          </a:r>
        </a:p>
      </dsp:txBody>
      <dsp:txXfrm>
        <a:off x="4540022" y="5616276"/>
        <a:ext cx="2037049" cy="5854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26341-0989-4624-B16C-0D60FF1CF430}">
      <dsp:nvSpPr>
        <dsp:cNvPr id="0" name=""/>
        <dsp:cNvSpPr/>
      </dsp:nvSpPr>
      <dsp:spPr>
        <a:xfrm>
          <a:off x="0" y="1688"/>
          <a:ext cx="10168127" cy="8557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BAF73-5CE1-4702-967D-33F2D19FA2F5}">
      <dsp:nvSpPr>
        <dsp:cNvPr id="0" name=""/>
        <dsp:cNvSpPr/>
      </dsp:nvSpPr>
      <dsp:spPr>
        <a:xfrm>
          <a:off x="258852" y="194223"/>
          <a:ext cx="470640" cy="470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22D33D-357C-46AA-87FB-098EF6872F3A}">
      <dsp:nvSpPr>
        <dsp:cNvPr id="0" name=""/>
        <dsp:cNvSpPr/>
      </dsp:nvSpPr>
      <dsp:spPr>
        <a:xfrm>
          <a:off x="988345" y="1688"/>
          <a:ext cx="9179782" cy="85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63" tIns="90563" rIns="90563" bIns="90563" numCol="1" spcCol="1270" anchor="ctr" anchorCtr="0">
          <a:noAutofit/>
        </a:bodyPr>
        <a:lstStyle/>
        <a:p>
          <a:pPr marL="0" lvl="0" indent="0" algn="l" defTabSz="889000">
            <a:lnSpc>
              <a:spcPct val="100000"/>
            </a:lnSpc>
            <a:spcBef>
              <a:spcPct val="0"/>
            </a:spcBef>
            <a:spcAft>
              <a:spcPct val="35000"/>
            </a:spcAft>
            <a:buNone/>
          </a:pPr>
          <a:r>
            <a:rPr lang="en-US" sz="2000" kern="1200"/>
            <a:t>The major concern of Battery Charging is Nonlinear charging.</a:t>
          </a:r>
        </a:p>
      </dsp:txBody>
      <dsp:txXfrm>
        <a:off x="988345" y="1688"/>
        <a:ext cx="9179782" cy="855710"/>
      </dsp:txXfrm>
    </dsp:sp>
    <dsp:sp modelId="{F6CB814D-F001-45A0-8BC5-BEDA85787241}">
      <dsp:nvSpPr>
        <dsp:cNvPr id="0" name=""/>
        <dsp:cNvSpPr/>
      </dsp:nvSpPr>
      <dsp:spPr>
        <a:xfrm>
          <a:off x="0" y="1071326"/>
          <a:ext cx="10168127" cy="8557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3CC00-4DAE-4E0C-B6E6-7A828202E16C}">
      <dsp:nvSpPr>
        <dsp:cNvPr id="0" name=""/>
        <dsp:cNvSpPr/>
      </dsp:nvSpPr>
      <dsp:spPr>
        <a:xfrm>
          <a:off x="258852" y="1263860"/>
          <a:ext cx="470640" cy="470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BD282-7020-456C-84AA-64961D51AAD4}">
      <dsp:nvSpPr>
        <dsp:cNvPr id="0" name=""/>
        <dsp:cNvSpPr/>
      </dsp:nvSpPr>
      <dsp:spPr>
        <a:xfrm>
          <a:off x="988345" y="1071326"/>
          <a:ext cx="9179782" cy="85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63" tIns="90563" rIns="90563" bIns="90563" numCol="1" spcCol="1270" anchor="ctr" anchorCtr="0">
          <a:noAutofit/>
        </a:bodyPr>
        <a:lstStyle/>
        <a:p>
          <a:pPr marL="0" lvl="0" indent="0" algn="l" defTabSz="889000">
            <a:lnSpc>
              <a:spcPct val="100000"/>
            </a:lnSpc>
            <a:spcBef>
              <a:spcPct val="0"/>
            </a:spcBef>
            <a:spcAft>
              <a:spcPct val="35000"/>
            </a:spcAft>
            <a:buNone/>
          </a:pPr>
          <a:r>
            <a:rPr lang="en-US" sz="2000" kern="1200"/>
            <a:t>And another major issue is EV charging connectors and vehicle charging parameters.</a:t>
          </a:r>
        </a:p>
      </dsp:txBody>
      <dsp:txXfrm>
        <a:off x="988345" y="1071326"/>
        <a:ext cx="9179782" cy="855710"/>
      </dsp:txXfrm>
    </dsp:sp>
    <dsp:sp modelId="{57721C72-A713-49A7-9F5F-8F0F3F3D79B7}">
      <dsp:nvSpPr>
        <dsp:cNvPr id="0" name=""/>
        <dsp:cNvSpPr/>
      </dsp:nvSpPr>
      <dsp:spPr>
        <a:xfrm>
          <a:off x="0" y="2140963"/>
          <a:ext cx="10168127" cy="8557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7168C4-0294-404D-82DF-F0A66ADECF84}">
      <dsp:nvSpPr>
        <dsp:cNvPr id="0" name=""/>
        <dsp:cNvSpPr/>
      </dsp:nvSpPr>
      <dsp:spPr>
        <a:xfrm>
          <a:off x="258852" y="2333498"/>
          <a:ext cx="470640" cy="470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342349-F24D-4DEE-BA3B-FB567C95F9E2}">
      <dsp:nvSpPr>
        <dsp:cNvPr id="0" name=""/>
        <dsp:cNvSpPr/>
      </dsp:nvSpPr>
      <dsp:spPr>
        <a:xfrm>
          <a:off x="988345" y="2140963"/>
          <a:ext cx="9179782" cy="85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63" tIns="90563" rIns="90563" bIns="90563" numCol="1" spcCol="1270" anchor="ctr" anchorCtr="0">
          <a:noAutofit/>
        </a:bodyPr>
        <a:lstStyle/>
        <a:p>
          <a:pPr marL="0" lvl="0" indent="0" algn="l" defTabSz="889000">
            <a:lnSpc>
              <a:spcPct val="100000"/>
            </a:lnSpc>
            <a:spcBef>
              <a:spcPct val="0"/>
            </a:spcBef>
            <a:spcAft>
              <a:spcPct val="35000"/>
            </a:spcAft>
            <a:buNone/>
          </a:pPr>
          <a:r>
            <a:rPr lang="en-US" sz="2000" kern="1200"/>
            <a:t>Present day consisting of different types of Electric Vehicles ,it isn’t easy to carry the chargers everywhere, thus we require more public chargers.</a:t>
          </a:r>
        </a:p>
      </dsp:txBody>
      <dsp:txXfrm>
        <a:off x="988345" y="2140963"/>
        <a:ext cx="9179782" cy="855710"/>
      </dsp:txXfrm>
    </dsp:sp>
    <dsp:sp modelId="{819306F8-767F-4398-8564-EFC90609EC39}">
      <dsp:nvSpPr>
        <dsp:cNvPr id="0" name=""/>
        <dsp:cNvSpPr/>
      </dsp:nvSpPr>
      <dsp:spPr>
        <a:xfrm>
          <a:off x="0" y="3210601"/>
          <a:ext cx="10168127" cy="8557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B1CB88-98B1-4228-BC89-AF58569E8706}">
      <dsp:nvSpPr>
        <dsp:cNvPr id="0" name=""/>
        <dsp:cNvSpPr/>
      </dsp:nvSpPr>
      <dsp:spPr>
        <a:xfrm>
          <a:off x="258852" y="3403136"/>
          <a:ext cx="470640" cy="470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41AA8-833A-462F-B1BB-DFE86D1E9F5C}">
      <dsp:nvSpPr>
        <dsp:cNvPr id="0" name=""/>
        <dsp:cNvSpPr/>
      </dsp:nvSpPr>
      <dsp:spPr>
        <a:xfrm>
          <a:off x="988345" y="3210601"/>
          <a:ext cx="9179782" cy="855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563" tIns="90563" rIns="90563" bIns="90563" numCol="1" spcCol="1270" anchor="ctr" anchorCtr="0">
          <a:noAutofit/>
        </a:bodyPr>
        <a:lstStyle/>
        <a:p>
          <a:pPr marL="0" lvl="0" indent="0" algn="l" defTabSz="889000">
            <a:lnSpc>
              <a:spcPct val="100000"/>
            </a:lnSpc>
            <a:spcBef>
              <a:spcPct val="0"/>
            </a:spcBef>
            <a:spcAft>
              <a:spcPct val="35000"/>
            </a:spcAft>
            <a:buNone/>
          </a:pPr>
          <a:r>
            <a:rPr lang="en-US" sz="2000" kern="1200"/>
            <a:t>The public EV chargers should satisfy the different charging parameters of different EV’s.</a:t>
          </a:r>
        </a:p>
      </dsp:txBody>
      <dsp:txXfrm>
        <a:off x="988345" y="3210601"/>
        <a:ext cx="9179782" cy="8557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7AF7A56-0E50-47A6-A328-8C580A1EDB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C68EDA2-72E2-4574-96D0-12A27C2922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7566F5-374D-49A7-99F5-1063ECBDD81B}" type="datetime1">
              <a:rPr lang="en-GB" smtClean="0"/>
              <a:t>09/05/2022</a:t>
            </a:fld>
            <a:endParaRPr lang="en-GB"/>
          </a:p>
        </p:txBody>
      </p:sp>
      <p:sp>
        <p:nvSpPr>
          <p:cNvPr id="4" name="Footer Placeholder 3">
            <a:extLst>
              <a:ext uri="{FF2B5EF4-FFF2-40B4-BE49-F238E27FC236}">
                <a16:creationId xmlns:a16="http://schemas.microsoft.com/office/drawing/2014/main" id="{48A5B68D-D5C6-4567-954C-23ADF456E9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E572477-4579-4CF8-A964-C749A53F901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038CEB-EDD1-480C-ACF9-58A0CE538604}" type="slidenum">
              <a:rPr lang="en-GB" smtClean="0"/>
              <a:t>‹#›</a:t>
            </a:fld>
            <a:endParaRPr lang="en-GB"/>
          </a:p>
        </p:txBody>
      </p:sp>
    </p:spTree>
    <p:extLst>
      <p:ext uri="{BB962C8B-B14F-4D97-AF65-F5344CB8AC3E}">
        <p14:creationId xmlns:p14="http://schemas.microsoft.com/office/powerpoint/2010/main" val="771323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83149-8796-4615-B2BE-34BF74D18C9D}" type="datetime1">
              <a:rPr lang="en-GB" smtClean="0"/>
              <a:pPr/>
              <a:t>09/05/2022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39E46-51A4-488F-821E-39D21C326696}" type="slidenum">
              <a:rPr lang="en-GB" noProof="0" smtClean="0"/>
              <a:t>‹#›</a:t>
            </a:fld>
            <a:endParaRPr lang="en-GB" noProof="0"/>
          </a:p>
        </p:txBody>
      </p:sp>
    </p:spTree>
    <p:extLst>
      <p:ext uri="{BB962C8B-B14F-4D97-AF65-F5344CB8AC3E}">
        <p14:creationId xmlns:p14="http://schemas.microsoft.com/office/powerpoint/2010/main" val="4272378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D939E46-51A4-488F-821E-39D21C326696}" type="slidenum">
              <a:rPr lang="en-GB" smtClean="0"/>
              <a:t>1</a:t>
            </a:fld>
            <a:endParaRPr lang="en-GB"/>
          </a:p>
        </p:txBody>
      </p:sp>
    </p:spTree>
    <p:extLst>
      <p:ext uri="{BB962C8B-B14F-4D97-AF65-F5344CB8AC3E}">
        <p14:creationId xmlns:p14="http://schemas.microsoft.com/office/powerpoint/2010/main" val="2051337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D939E46-51A4-488F-821E-39D21C326696}" type="slidenum">
              <a:rPr lang="en-GB" noProof="0" smtClean="0"/>
              <a:t>8</a:t>
            </a:fld>
            <a:endParaRPr lang="en-GB" noProof="0"/>
          </a:p>
        </p:txBody>
      </p:sp>
    </p:spTree>
    <p:extLst>
      <p:ext uri="{BB962C8B-B14F-4D97-AF65-F5344CB8AC3E}">
        <p14:creationId xmlns:p14="http://schemas.microsoft.com/office/powerpoint/2010/main" val="193937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16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5311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184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903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725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7160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91135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600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3208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3366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77973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70">
                <a:solidFill>
                  <a:schemeClr val="tx1">
                    <a:tint val="75000"/>
                  </a:schemeClr>
                </a:solidFill>
              </a:defRPr>
            </a:lvl1pPr>
          </a:lstStyle>
          <a:p>
            <a:fld id="{02AC24A9-CCB6-4F8D-B8DB-C2F3692CFA5A}" type="datetimeFigureOut">
              <a:rPr lang="en-US" smtClean="0"/>
              <a:t>5/9/2022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7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7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54395449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000" b="1" kern="1200" spc="1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1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1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1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1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Zz4CCAkORgY" TargetMode="External"/><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9">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lographic neon on a shiny background">
            <a:extLst>
              <a:ext uri="{FF2B5EF4-FFF2-40B4-BE49-F238E27FC236}">
                <a16:creationId xmlns:a16="http://schemas.microsoft.com/office/drawing/2014/main" id="{5BDF3906-1321-4CC9-9989-75680B461DE4}"/>
              </a:ext>
            </a:extLst>
          </p:cNvPr>
          <p:cNvPicPr>
            <a:picLocks noChangeAspect="1"/>
          </p:cNvPicPr>
          <p:nvPr/>
        </p:nvPicPr>
        <p:blipFill rotWithShape="1">
          <a:blip r:embed="rId3"/>
          <a:srcRect t="15239" b="491"/>
          <a:stretch/>
        </p:blipFill>
        <p:spPr>
          <a:xfrm>
            <a:off x="19" y="7325"/>
            <a:ext cx="12191981" cy="6850675"/>
          </a:xfrm>
          <a:prstGeom prst="rect">
            <a:avLst/>
          </a:prstGeom>
        </p:spPr>
      </p:pic>
      <p:sp>
        <p:nvSpPr>
          <p:cNvPr id="21" name="Rectangle 21">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8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02AA6E-3598-4ED0-97E4-25E891E546CD}"/>
              </a:ext>
            </a:extLst>
          </p:cNvPr>
          <p:cNvSpPr txBox="1"/>
          <p:nvPr/>
        </p:nvSpPr>
        <p:spPr>
          <a:xfrm>
            <a:off x="1912746" y="2232325"/>
            <a:ext cx="896859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b="1" dirty="0"/>
              <a:t>UNDER THE GUIDANCE OF</a:t>
            </a:r>
          </a:p>
          <a:p>
            <a:r>
              <a:rPr lang="en-GB" sz="3600" b="1" dirty="0"/>
              <a:t>   Sri. P.KRISHNA KANTH VARMA </a:t>
            </a:r>
            <a:r>
              <a:rPr lang="en-GB" sz="2400" b="1" dirty="0"/>
              <a:t>MTECH</a:t>
            </a:r>
            <a:endParaRPr lang="en-GB" sz="1200" b="1" dirty="0"/>
          </a:p>
        </p:txBody>
      </p:sp>
      <p:pic>
        <p:nvPicPr>
          <p:cNvPr id="3" name="Picture 5" descr="Logo&#10;&#10;Description automatically generated">
            <a:extLst>
              <a:ext uri="{FF2B5EF4-FFF2-40B4-BE49-F238E27FC236}">
                <a16:creationId xmlns:a16="http://schemas.microsoft.com/office/drawing/2014/main" id="{ACC2B877-782E-4928-A65E-2BFCC1E79598}"/>
              </a:ext>
            </a:extLst>
          </p:cNvPr>
          <p:cNvPicPr>
            <a:picLocks noChangeAspect="1"/>
          </p:cNvPicPr>
          <p:nvPr/>
        </p:nvPicPr>
        <p:blipFill rotWithShape="1">
          <a:blip r:embed="rId4"/>
          <a:srcRect l="-4027" t="3378" r="3356" b="-4054"/>
          <a:stretch/>
        </p:blipFill>
        <p:spPr>
          <a:xfrm>
            <a:off x="9625193" y="4087483"/>
            <a:ext cx="2157510" cy="21480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itle 6">
            <a:extLst>
              <a:ext uri="{FF2B5EF4-FFF2-40B4-BE49-F238E27FC236}">
                <a16:creationId xmlns:a16="http://schemas.microsoft.com/office/drawing/2014/main" id="{D5C18873-CF49-4AF0-A785-7B1119C250D0}"/>
              </a:ext>
            </a:extLst>
          </p:cNvPr>
          <p:cNvSpPr>
            <a:spLocks noGrp="1"/>
          </p:cNvSpPr>
          <p:nvPr>
            <p:ph type="ctrTitle"/>
          </p:nvPr>
        </p:nvSpPr>
        <p:spPr>
          <a:xfrm>
            <a:off x="141861" y="519660"/>
            <a:ext cx="11908277" cy="1200330"/>
          </a:xfrm>
        </p:spPr>
        <p:txBody>
          <a:bodyPr/>
          <a:lstStyle/>
          <a:p>
            <a:r>
              <a:rPr lang="en-GB" sz="4800" dirty="0">
                <a:solidFill>
                  <a:schemeClr val="tx2"/>
                </a:solidFill>
              </a:rPr>
              <a:t>SIMULATION OF ELECTRIC VEHICLE CHARGING </a:t>
            </a:r>
          </a:p>
        </p:txBody>
      </p:sp>
      <p:sp>
        <p:nvSpPr>
          <p:cNvPr id="8" name="TextBox 7">
            <a:extLst>
              <a:ext uri="{FF2B5EF4-FFF2-40B4-BE49-F238E27FC236}">
                <a16:creationId xmlns:a16="http://schemas.microsoft.com/office/drawing/2014/main" id="{DCA09AD5-38F4-49F4-BC6D-A2D97FCF9FF6}"/>
              </a:ext>
            </a:extLst>
          </p:cNvPr>
          <p:cNvSpPr txBox="1"/>
          <p:nvPr/>
        </p:nvSpPr>
        <p:spPr>
          <a:xfrm>
            <a:off x="412453" y="3841580"/>
            <a:ext cx="481353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dirty="0"/>
              <a:t>PRESENTED BY</a:t>
            </a:r>
          </a:p>
          <a:p>
            <a:endParaRPr lang="en-GB" sz="2400" b="1" dirty="0"/>
          </a:p>
          <a:p>
            <a:r>
              <a:rPr lang="en-GB" sz="2000" b="1" dirty="0"/>
              <a:t>Y.MANISHA- 18B91A04N9</a:t>
            </a:r>
          </a:p>
          <a:p>
            <a:r>
              <a:rPr lang="en-GB" sz="2000" b="1" dirty="0"/>
              <a:t>M.MOUNIKA- 19B95A0412</a:t>
            </a:r>
          </a:p>
          <a:p>
            <a:r>
              <a:rPr lang="en-GB" sz="2000" b="1" dirty="0"/>
              <a:t>U.N.S.VAMSI- 19B95A0423</a:t>
            </a:r>
          </a:p>
          <a:p>
            <a:r>
              <a:rPr lang="en-GB" sz="2000" b="1" dirty="0"/>
              <a:t>T.NANDA KRISHNA- 19B95A0422</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2E1C5D8-75C2-44F3-8937-5AF97E1EFB33}"/>
              </a:ext>
            </a:extLst>
          </p:cNvPr>
          <p:cNvSpPr txBox="1"/>
          <p:nvPr/>
        </p:nvSpPr>
        <p:spPr>
          <a:xfrm>
            <a:off x="6950648" y="438473"/>
            <a:ext cx="5474524" cy="1268958"/>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700" b="1" dirty="0">
                <a:latin typeface="+mj-lt"/>
                <a:ea typeface="+mj-ea"/>
                <a:cs typeface="+mj-cs"/>
              </a:rPr>
              <a:t>CONTROLLER AREA NETWORK  APPLICATIONS</a:t>
            </a:r>
          </a:p>
        </p:txBody>
      </p:sp>
      <p:pic>
        <p:nvPicPr>
          <p:cNvPr id="5" name="Picture 4" descr="Fire engine parked inside a fire station">
            <a:extLst>
              <a:ext uri="{FF2B5EF4-FFF2-40B4-BE49-F238E27FC236}">
                <a16:creationId xmlns:a16="http://schemas.microsoft.com/office/drawing/2014/main" id="{D71CC82B-C6D3-9574-5560-F2D180190F19}"/>
              </a:ext>
            </a:extLst>
          </p:cNvPr>
          <p:cNvPicPr>
            <a:picLocks noChangeAspect="1"/>
          </p:cNvPicPr>
          <p:nvPr/>
        </p:nvPicPr>
        <p:blipFill rotWithShape="1">
          <a:blip r:embed="rId2"/>
          <a:srcRect l="20230" r="1438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7" name="Rectangle 1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F8E7C03-84FD-424A-9F99-21A9A7DF34DC}"/>
              </a:ext>
            </a:extLst>
          </p:cNvPr>
          <p:cNvSpPr txBox="1"/>
          <p:nvPr/>
        </p:nvSpPr>
        <p:spPr>
          <a:xfrm>
            <a:off x="7062709" y="2480224"/>
            <a:ext cx="4314645" cy="3717317"/>
          </a:xfrm>
          <a:prstGeom prst="rect">
            <a:avLst/>
          </a:prstGeom>
        </p:spPr>
        <p:txBody>
          <a:bodyPr vert="horz" lIns="91440" tIns="45720" rIns="91440" bIns="45720" rtlCol="0" anchor="t">
            <a:normAutofit/>
          </a:bodyPr>
          <a:lstStyle/>
          <a:p>
            <a:pPr marL="285750" indent="-228600" defTabSz="914400">
              <a:spcAft>
                <a:spcPts val="600"/>
              </a:spcAft>
              <a:buFont typeface="Arial" panose="020B0604020202020204" pitchFamily="34" charset="0"/>
              <a:buChar char="•"/>
            </a:pPr>
            <a:r>
              <a:rPr lang="en-US" sz="1300" b="0" i="0" dirty="0">
                <a:effectLst/>
              </a:rPr>
              <a:t>Automotive (passenger vehicles, trucks, buses).</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Electronic equipment for aviation and navigation.</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Industrial automation and mechanical control.</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Elevator and escalators.</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Building automation.</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Medical instruments and equipment.</a:t>
            </a:r>
          </a:p>
          <a:p>
            <a:pPr indent="-228600" defTabSz="914400">
              <a:spcAft>
                <a:spcPts val="600"/>
              </a:spcAft>
              <a:buFont typeface="Arial" panose="020B0604020202020204" pitchFamily="34" charset="0"/>
              <a:buChar char="•"/>
            </a:pPr>
            <a:endParaRPr lang="en-US" sz="1300" b="0" i="0" dirty="0">
              <a:effectLst/>
            </a:endParaRPr>
          </a:p>
          <a:p>
            <a:pPr marL="285750" indent="-228600" defTabSz="914400">
              <a:spcAft>
                <a:spcPts val="600"/>
              </a:spcAft>
              <a:buFont typeface="Arial" panose="020B0604020202020204" pitchFamily="34" charset="0"/>
              <a:buChar char="•"/>
            </a:pPr>
            <a:r>
              <a:rPr lang="en-US" sz="1300" b="0" i="0" dirty="0">
                <a:effectLst/>
              </a:rPr>
              <a:t>Marine, medical, industrial, medical.</a:t>
            </a:r>
          </a:p>
          <a:p>
            <a:pPr indent="-228600" defTabSz="914400">
              <a:spcAft>
                <a:spcPts val="600"/>
              </a:spcAft>
              <a:buFont typeface="Arial" panose="020B0604020202020204" pitchFamily="34" charset="0"/>
              <a:buChar char="•"/>
            </a:pPr>
            <a:endParaRPr lang="en-US" sz="1300" dirty="0"/>
          </a:p>
        </p:txBody>
      </p:sp>
    </p:spTree>
    <p:extLst>
      <p:ext uri="{BB962C8B-B14F-4D97-AF65-F5344CB8AC3E}">
        <p14:creationId xmlns:p14="http://schemas.microsoft.com/office/powerpoint/2010/main" val="159213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C83A5C14-ED91-4CD1-809E-D29FF97C9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8" name="Freeform: Shape 117">
            <a:extLst>
              <a:ext uri="{FF2B5EF4-FFF2-40B4-BE49-F238E27FC236}">
                <a16:creationId xmlns:a16="http://schemas.microsoft.com/office/drawing/2014/main" id="{56065185-5C34-4F86-AA96-AA4D065B0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chemeClr val="tx2">
                <a:lumMod val="10000"/>
                <a:lumOff val="90000"/>
              </a:schemeClr>
            </a:solidFill>
          </a:ln>
          <a:effectLst>
            <a:outerShdw blurRad="76200" sx="102000" sy="102000" algn="ct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Diagram 4">
            <a:extLst>
              <a:ext uri="{FF2B5EF4-FFF2-40B4-BE49-F238E27FC236}">
                <a16:creationId xmlns:a16="http://schemas.microsoft.com/office/drawing/2014/main" id="{A88B0C75-0C3D-4915-909A-7C869FDD6684}"/>
              </a:ext>
            </a:extLst>
          </p:cNvPr>
          <p:cNvGraphicFramePr>
            <a:graphicFrameLocks noGrp="1"/>
          </p:cNvGraphicFramePr>
          <p:nvPr>
            <p:ph idx="1"/>
            <p:extLst>
              <p:ext uri="{D42A27DB-BD31-4B8C-83A1-F6EECF244321}">
                <p14:modId xmlns:p14="http://schemas.microsoft.com/office/powerpoint/2010/main" val="3071011162"/>
              </p:ext>
            </p:extLst>
          </p:nvPr>
        </p:nvGraphicFramePr>
        <p:xfrm>
          <a:off x="287170" y="633246"/>
          <a:ext cx="11117095" cy="6220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07" name="TextBox 1006">
            <a:extLst>
              <a:ext uri="{FF2B5EF4-FFF2-40B4-BE49-F238E27FC236}">
                <a16:creationId xmlns:a16="http://schemas.microsoft.com/office/drawing/2014/main" id="{B8AF75DA-743E-43B7-93BC-C99274BE4853}"/>
              </a:ext>
            </a:extLst>
          </p:cNvPr>
          <p:cNvSpPr txBox="1"/>
          <p:nvPr/>
        </p:nvSpPr>
        <p:spPr>
          <a:xfrm>
            <a:off x="286084" y="259347"/>
            <a:ext cx="474846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400" b="1" u="sng" dirty="0"/>
              <a:t>Overall</a:t>
            </a:r>
            <a:r>
              <a:rPr lang="en-GB" sz="2400" b="1" dirty="0"/>
              <a:t> </a:t>
            </a:r>
            <a:r>
              <a:rPr lang="en-GB" sz="2400" b="1" u="sng" dirty="0"/>
              <a:t>Charging</a:t>
            </a:r>
            <a:r>
              <a:rPr lang="en-GB" sz="2400" b="1" dirty="0"/>
              <a:t> </a:t>
            </a:r>
            <a:r>
              <a:rPr lang="en-GB" sz="2400" b="1" u="sng" dirty="0"/>
              <a:t>Flowchart</a:t>
            </a:r>
            <a:endParaRPr lang="en-GB" sz="2400" u="sng" dirty="0"/>
          </a:p>
        </p:txBody>
      </p:sp>
    </p:spTree>
    <p:extLst>
      <p:ext uri="{BB962C8B-B14F-4D97-AF65-F5344CB8AC3E}">
        <p14:creationId xmlns:p14="http://schemas.microsoft.com/office/powerpoint/2010/main" val="13414878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B16D5645-A583-4CEF-8497-19BC32BA6196}"/>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4FBB15DC-078F-4B41-AE62-EE53DE970097}"/>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graphicEl>
                                              <a:dgm id="{1B8EE86B-6A78-490B-9072-00DF1E76271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graphicEl>
                                              <a:dgm id="{5C42C611-D50A-4602-A23A-D2D2EEF0B640}"/>
                                            </p:graphic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graphicEl>
                                              <a:dgm id="{BB0BE7DF-38E8-47A2-911F-E9CCDFA821AF}"/>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EF34DCE7-7206-4612-8218-DBEB3913D7C0}"/>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graphicEl>
                                              <a:dgm id="{B0A6A9E1-0717-4468-8CD5-96A2F02C3039}"/>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graphicEl>
                                              <a:dgm id="{2F2B0B61-0C51-46F9-B5EF-1C6CA851D2A9}"/>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graphicEl>
                                              <a:dgm id="{AA0D839E-1DF4-4757-9AED-F54696567875}"/>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graphicEl>
                                              <a:dgm id="{CC455BA8-64AE-4275-9864-E1C103985B9C}"/>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graphicEl>
                                              <a:dgm id="{2FA26F86-224B-4A54-BC06-1EE1291A4EDF}"/>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graphicEl>
                                              <a:dgm id="{0F9E931A-B72D-4497-AEAA-814E2F039842}"/>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graphicEl>
                                              <a:dgm id="{527391B5-4214-4575-BA5F-7013600F4E5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10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E54B0F-7C3D-403C-A222-EE671CDE8BB1}"/>
              </a:ext>
            </a:extLst>
          </p:cNvPr>
          <p:cNvSpPr>
            <a:spLocks noGrp="1"/>
          </p:cNvSpPr>
          <p:nvPr>
            <p:ph type="title"/>
          </p:nvPr>
        </p:nvSpPr>
        <p:spPr>
          <a:xfrm>
            <a:off x="730971" y="705120"/>
            <a:ext cx="10061181" cy="805260"/>
          </a:xfrm>
        </p:spPr>
        <p:txBody>
          <a:bodyPr>
            <a:normAutofit/>
          </a:bodyPr>
          <a:lstStyle/>
          <a:p>
            <a:r>
              <a:rPr lang="en-GB" sz="3600" dirty="0"/>
              <a:t>GB/T PROTOCOL</a:t>
            </a:r>
          </a:p>
        </p:txBody>
      </p:sp>
      <p:sp>
        <p:nvSpPr>
          <p:cNvPr id="3" name="Content Placeholder 2">
            <a:extLst>
              <a:ext uri="{FF2B5EF4-FFF2-40B4-BE49-F238E27FC236}">
                <a16:creationId xmlns:a16="http://schemas.microsoft.com/office/drawing/2014/main" id="{40CAC122-84F7-4EFC-ADED-5A72FAF2FE07}"/>
              </a:ext>
            </a:extLst>
          </p:cNvPr>
          <p:cNvSpPr>
            <a:spLocks noGrp="1"/>
          </p:cNvSpPr>
          <p:nvPr>
            <p:ph idx="1"/>
          </p:nvPr>
        </p:nvSpPr>
        <p:spPr>
          <a:xfrm>
            <a:off x="485915" y="1896221"/>
            <a:ext cx="11554471" cy="4484914"/>
          </a:xfrm>
        </p:spPr>
        <p:txBody>
          <a:bodyPr/>
          <a:lstStyle/>
          <a:p>
            <a:r>
              <a:rPr lang="en-US" sz="1800" b="0" i="0" dirty="0">
                <a:solidFill>
                  <a:srgbClr val="3A3E3F"/>
                </a:solidFill>
                <a:effectLst/>
              </a:rPr>
              <a:t>GB/T 27930 is the Chinese standard for electric vehicle battery charging. Other charging systems include the Combined Charging System (CCS) favored by European and American manufacturers, the CHAdeMO charging standard developed by a Japanese industrial consortium and Tesla’s Supercharger.</a:t>
            </a:r>
          </a:p>
          <a:p>
            <a:r>
              <a:rPr lang="en-US" sz="1800" b="0" i="0" dirty="0">
                <a:solidFill>
                  <a:srgbClr val="3A3E3F"/>
                </a:solidFill>
                <a:effectLst/>
              </a:rPr>
              <a:t>Cable charging standard GB/T 27930 is based on the SAE J1939 network protocol and uses the CAN bus with a point-to-point connection between the charger and the battery management system (BMS).</a:t>
            </a:r>
          </a:p>
          <a:p>
            <a:r>
              <a:rPr lang="en-US" sz="1800" b="0" i="0" dirty="0">
                <a:solidFill>
                  <a:srgbClr val="3A3E3F"/>
                </a:solidFill>
                <a:effectLst/>
              </a:rPr>
              <a:t>Uses the CAN Bus J1939-based protocol.</a:t>
            </a:r>
          </a:p>
          <a:p>
            <a:r>
              <a:rPr lang="en-US" sz="1800" b="0" i="0" dirty="0">
                <a:solidFill>
                  <a:srgbClr val="3A3E3F"/>
                </a:solidFill>
                <a:effectLst/>
              </a:rPr>
              <a:t>No direct connections to other can systems in the vehicle</a:t>
            </a:r>
            <a:r>
              <a:rPr lang="en-US" sz="1800" dirty="0">
                <a:solidFill>
                  <a:srgbClr val="3A3E3F"/>
                </a:solidFill>
              </a:rPr>
              <a:t>.</a:t>
            </a:r>
            <a:endParaRPr lang="en-US" sz="1800" b="0" i="0" dirty="0">
              <a:solidFill>
                <a:srgbClr val="3A3E3F"/>
              </a:solidFill>
              <a:effectLst/>
            </a:endParaRPr>
          </a:p>
          <a:p>
            <a:r>
              <a:rPr lang="en-US" sz="1800" i="0" dirty="0">
                <a:solidFill>
                  <a:srgbClr val="000000"/>
                </a:solidFill>
                <a:effectLst/>
              </a:rPr>
              <a:t>Nodes are identified by their addresses: </a:t>
            </a:r>
            <a:br>
              <a:rPr lang="en-US" sz="1800" dirty="0"/>
            </a:br>
            <a:r>
              <a:rPr lang="en-US" sz="1800" i="0" dirty="0">
                <a:solidFill>
                  <a:srgbClr val="000000"/>
                </a:solidFill>
                <a:effectLst/>
              </a:rPr>
              <a:t>-    Charger: 56H</a:t>
            </a:r>
            <a:br>
              <a:rPr lang="en-US" sz="1800" dirty="0"/>
            </a:br>
            <a:r>
              <a:rPr lang="en-US" sz="1800" i="0" dirty="0">
                <a:solidFill>
                  <a:srgbClr val="000000"/>
                </a:solidFill>
                <a:effectLst/>
              </a:rPr>
              <a:t>-    Battery Management System: F4H</a:t>
            </a:r>
            <a:endParaRPr lang="en-US" sz="1800" dirty="0">
              <a:solidFill>
                <a:srgbClr val="3A3E3F"/>
              </a:solidFill>
            </a:endParaRPr>
          </a:p>
          <a:p>
            <a:endParaRPr lang="en-IN" dirty="0"/>
          </a:p>
        </p:txBody>
      </p:sp>
    </p:spTree>
    <p:extLst>
      <p:ext uri="{BB962C8B-B14F-4D97-AF65-F5344CB8AC3E}">
        <p14:creationId xmlns:p14="http://schemas.microsoft.com/office/powerpoint/2010/main" val="429220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id="{075744E3-634A-4261-9FBC-11804F3822CE}"/>
              </a:ext>
            </a:extLst>
          </p:cNvPr>
          <p:cNvPicPr>
            <a:picLocks noChangeAspect="1"/>
          </p:cNvPicPr>
          <p:nvPr/>
        </p:nvPicPr>
        <p:blipFill rotWithShape="1">
          <a:blip r:embed="rId2"/>
          <a:srcRect t="776" r="-1" b="6563"/>
          <a:stretch/>
        </p:blipFill>
        <p:spPr>
          <a:xfrm>
            <a:off x="875922" y="739234"/>
            <a:ext cx="10689336" cy="5571396"/>
          </a:xfrm>
          <a:prstGeom prst="rect">
            <a:avLst/>
          </a:prstGeom>
        </p:spPr>
      </p:pic>
      <p:sp>
        <p:nvSpPr>
          <p:cNvPr id="10" name="Rectangle 9">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821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093D48-36EB-4039-B515-C38112D180D3}"/>
              </a:ext>
            </a:extLst>
          </p:cNvPr>
          <p:cNvSpPr txBox="1"/>
          <p:nvPr/>
        </p:nvSpPr>
        <p:spPr>
          <a:xfrm>
            <a:off x="3404115" y="58846"/>
            <a:ext cx="6094428" cy="6894195"/>
          </a:xfrm>
          <a:prstGeom prst="rect">
            <a:avLst/>
          </a:prstGeom>
          <a:noFill/>
        </p:spPr>
        <p:txBody>
          <a:bodyPr wrap="square">
            <a:spAutoFit/>
          </a:bodyPr>
          <a:lstStyle/>
          <a:p>
            <a:r>
              <a:rPr lang="en-IN" sz="1700" dirty="0"/>
              <a:t>vcan0  1826F456    [8]  01 01 80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182756F4    [8]  70 03 00 00 00 00 00 00</a:t>
            </a:r>
          </a:p>
          <a:p>
            <a:r>
              <a:rPr lang="en-IN" sz="1700" dirty="0"/>
              <a:t>vcan0  1801F456    [8] 00 01 00 00 00 44 45 4C</a:t>
            </a:r>
          </a:p>
          <a:p>
            <a:r>
              <a:rPr lang="en-IN" sz="1700" dirty="0"/>
              <a:t>vcan0  1CEC56F4   [8]  10 45 00 0A </a:t>
            </a:r>
            <a:r>
              <a:rPr lang="en-IN" sz="1700" dirty="0" err="1"/>
              <a:t>0A</a:t>
            </a:r>
            <a:r>
              <a:rPr lang="en-IN" sz="1700" dirty="0"/>
              <a:t> 00 02 00 </a:t>
            </a:r>
          </a:p>
          <a:p>
            <a:r>
              <a:rPr lang="en-IN" sz="1700" dirty="0"/>
              <a:t>vcan0  1CECF456   [8]  11 0A 01 FF </a:t>
            </a:r>
            <a:r>
              <a:rPr lang="en-IN" sz="1700" dirty="0" err="1"/>
              <a:t>FF</a:t>
            </a:r>
            <a:r>
              <a:rPr lang="en-IN" sz="1700" dirty="0"/>
              <a:t> 00 02 00</a:t>
            </a:r>
          </a:p>
          <a:p>
            <a:r>
              <a:rPr lang="en-IN" sz="1700" dirty="0"/>
              <a:t>vcan0  1CEB56F4   [8]  01 01 01 80 08 B4 0A 53  </a:t>
            </a:r>
          </a:p>
          <a:p>
            <a:r>
              <a:rPr lang="en-IN" sz="1700" dirty="0"/>
              <a:t>vcan0  1CEB56F4   [8]  02 03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endParaRPr lang="en-IN" sz="1700" dirty="0"/>
          </a:p>
          <a:p>
            <a:r>
              <a:rPr lang="en-IN" sz="1700" dirty="0"/>
              <a:t>vcan0  1CEB56F4   [8]  03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1CEB56F4   [8]  04 FF </a:t>
            </a:r>
            <a:r>
              <a:rPr lang="en-IN" sz="1700" dirty="0" err="1"/>
              <a:t>FF</a:t>
            </a:r>
            <a:r>
              <a:rPr lang="en-IN" sz="1700" dirty="0"/>
              <a:t> </a:t>
            </a:r>
            <a:r>
              <a:rPr lang="en-IN" sz="1700" dirty="0" err="1"/>
              <a:t>FF</a:t>
            </a:r>
            <a:r>
              <a:rPr lang="en-IN" sz="1700" dirty="0"/>
              <a:t> 4D 41 31 4C  </a:t>
            </a:r>
          </a:p>
          <a:p>
            <a:r>
              <a:rPr lang="en-IN" sz="1700" dirty="0"/>
              <a:t>vcan0  1CEB56F4   [8]  05 53 45 57 37 39 4A 32 </a:t>
            </a:r>
          </a:p>
          <a:p>
            <a:r>
              <a:rPr lang="en-IN" sz="1700" dirty="0"/>
              <a:t>vcan0  1CEB56F4   [8]  06 42 38 30 31 33 32 FF </a:t>
            </a:r>
          </a:p>
          <a:p>
            <a:r>
              <a:rPr lang="en-IN" sz="1700" dirty="0"/>
              <a:t>vcan0  1CEB56F4   [8]  07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1CEB56F4   [8]  08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1CEB56F4   [8]  09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1CEB56F4   [8]  0A FF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r>
              <a:rPr lang="en-IN" sz="1700" dirty="0" err="1"/>
              <a:t>FF</a:t>
            </a:r>
            <a:r>
              <a:rPr lang="en-IN" sz="1700" dirty="0"/>
              <a:t> </a:t>
            </a:r>
          </a:p>
          <a:p>
            <a:r>
              <a:rPr lang="en-IN" sz="1700" dirty="0"/>
              <a:t>vcan0  1CECF456   [8]  13 45 00 0A FF 00 02 00 </a:t>
            </a:r>
          </a:p>
          <a:p>
            <a:r>
              <a:rPr lang="en-IN" sz="1700" dirty="0"/>
              <a:t>vcan0  1CEC56F4   [8]  10 0D 00 02 02 00 06 00 </a:t>
            </a:r>
          </a:p>
          <a:p>
            <a:r>
              <a:rPr lang="en-IN" sz="1700" dirty="0"/>
              <a:t>vcan0  1801F456     [8]  AA 01 00 00 00 44 45 4C  </a:t>
            </a:r>
          </a:p>
          <a:p>
            <a:r>
              <a:rPr lang="en-IN" sz="1700" dirty="0"/>
              <a:t>vcan0  1CECF456   [8]  11 02 01 FF </a:t>
            </a:r>
            <a:r>
              <a:rPr lang="en-IN" sz="1700" dirty="0" err="1"/>
              <a:t>FF</a:t>
            </a:r>
            <a:r>
              <a:rPr lang="en-IN" sz="1700" dirty="0"/>
              <a:t> 00 06 00  </a:t>
            </a:r>
          </a:p>
          <a:p>
            <a:r>
              <a:rPr lang="en-IN" sz="1700" dirty="0"/>
              <a:t>vcan0  1CEB56F4   [8]  01 72 01 F4 0B C7 00 70  </a:t>
            </a:r>
          </a:p>
          <a:p>
            <a:r>
              <a:rPr lang="en-IN" sz="1700" dirty="0"/>
              <a:t>vcan0  1CEB56F4   [8]  02 03 65 CC 02 F5 02 FF</a:t>
            </a:r>
          </a:p>
          <a:p>
            <a:r>
              <a:rPr lang="en-IN" sz="1700" dirty="0"/>
              <a:t>vcan0  1CECF456   [8]  13 0D 00 02 FF 00 06 00 </a:t>
            </a:r>
          </a:p>
          <a:p>
            <a:r>
              <a:rPr lang="en-IN" sz="1700" dirty="0"/>
              <a:t>vcan0  1808F456    [8]  E8 03 00 00 BC 02 90 01 </a:t>
            </a:r>
          </a:p>
          <a:p>
            <a:r>
              <a:rPr lang="en-IN" sz="1700" dirty="0"/>
              <a:t>vcan0  100956F4    [8]  00 00 00 00 00 00 00 00 </a:t>
            </a:r>
          </a:p>
          <a:p>
            <a:r>
              <a:rPr lang="en-IN" sz="1700" dirty="0"/>
              <a:t>vcan0  100956F4    [8]  00 00 00 00 00 00 00 00   </a:t>
            </a:r>
          </a:p>
        </p:txBody>
      </p:sp>
      <p:sp>
        <p:nvSpPr>
          <p:cNvPr id="5" name="TextBox 4">
            <a:extLst>
              <a:ext uri="{FF2B5EF4-FFF2-40B4-BE49-F238E27FC236}">
                <a16:creationId xmlns:a16="http://schemas.microsoft.com/office/drawing/2014/main" id="{4A223EC8-1223-4932-B957-9E2533E0F34E}"/>
              </a:ext>
            </a:extLst>
          </p:cNvPr>
          <p:cNvSpPr txBox="1"/>
          <p:nvPr/>
        </p:nvSpPr>
        <p:spPr>
          <a:xfrm>
            <a:off x="524049" y="213627"/>
            <a:ext cx="6094428" cy="400110"/>
          </a:xfrm>
          <a:prstGeom prst="rect">
            <a:avLst/>
          </a:prstGeom>
          <a:noFill/>
        </p:spPr>
        <p:txBody>
          <a:bodyPr wrap="square">
            <a:spAutoFit/>
          </a:bodyPr>
          <a:lstStyle/>
          <a:p>
            <a:r>
              <a:rPr lang="en-IN" sz="2000" b="1" dirty="0"/>
              <a:t>LOG FILE :-</a:t>
            </a:r>
          </a:p>
        </p:txBody>
      </p:sp>
    </p:spTree>
    <p:extLst>
      <p:ext uri="{BB962C8B-B14F-4D97-AF65-F5344CB8AC3E}">
        <p14:creationId xmlns:p14="http://schemas.microsoft.com/office/powerpoint/2010/main" val="1410214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FC3BEC-510B-4D70-9999-066C6791A3D3}"/>
              </a:ext>
            </a:extLst>
          </p:cNvPr>
          <p:cNvSpPr txBox="1"/>
          <p:nvPr/>
        </p:nvSpPr>
        <p:spPr>
          <a:xfrm>
            <a:off x="333866" y="281401"/>
            <a:ext cx="6094428" cy="400110"/>
          </a:xfrm>
          <a:prstGeom prst="rect">
            <a:avLst/>
          </a:prstGeom>
          <a:noFill/>
        </p:spPr>
        <p:txBody>
          <a:bodyPr wrap="square">
            <a:spAutoFit/>
          </a:bodyPr>
          <a:lstStyle/>
          <a:p>
            <a:r>
              <a:rPr lang="en-IN" sz="2000" b="1" dirty="0"/>
              <a:t>DECODED LOG FILE :-</a:t>
            </a:r>
          </a:p>
        </p:txBody>
      </p:sp>
      <p:sp>
        <p:nvSpPr>
          <p:cNvPr id="5" name="TextBox 4">
            <a:extLst>
              <a:ext uri="{FF2B5EF4-FFF2-40B4-BE49-F238E27FC236}">
                <a16:creationId xmlns:a16="http://schemas.microsoft.com/office/drawing/2014/main" id="{F6AB6157-D7D5-44CF-802E-42F807BE73A5}"/>
              </a:ext>
            </a:extLst>
          </p:cNvPr>
          <p:cNvSpPr txBox="1"/>
          <p:nvPr/>
        </p:nvSpPr>
        <p:spPr>
          <a:xfrm>
            <a:off x="181466" y="913510"/>
            <a:ext cx="11934334" cy="5262979"/>
          </a:xfrm>
          <a:prstGeom prst="rect">
            <a:avLst/>
          </a:prstGeom>
          <a:noFill/>
        </p:spPr>
        <p:txBody>
          <a:bodyPr wrap="square">
            <a:spAutoFit/>
          </a:bodyPr>
          <a:lstStyle/>
          <a:p>
            <a:r>
              <a:rPr lang="en-IN" sz="1600" dirty="0"/>
              <a:t>1826F456    01 01 80 FF </a:t>
            </a:r>
            <a:r>
              <a:rPr lang="en-IN" sz="1600" dirty="0" err="1"/>
              <a:t>FF</a:t>
            </a:r>
            <a:r>
              <a:rPr lang="en-IN" sz="1600" dirty="0"/>
              <a:t> </a:t>
            </a:r>
            <a:r>
              <a:rPr lang="en-IN" sz="1600" dirty="0" err="1"/>
              <a:t>FF</a:t>
            </a:r>
            <a:r>
              <a:rPr lang="en-IN" sz="1600" dirty="0"/>
              <a:t> </a:t>
            </a:r>
            <a:r>
              <a:rPr lang="en-IN" sz="1600" dirty="0" err="1"/>
              <a:t>FF</a:t>
            </a:r>
            <a:r>
              <a:rPr lang="en-IN" sz="1600" dirty="0"/>
              <a:t> </a:t>
            </a:r>
            <a:r>
              <a:rPr lang="en-IN" sz="1600" dirty="0" err="1"/>
              <a:t>FF</a:t>
            </a:r>
            <a:r>
              <a:rPr lang="en-IN" sz="1600" dirty="0"/>
              <a:t>  CHM -- Charger handshake message</a:t>
            </a:r>
          </a:p>
          <a:p>
            <a:r>
              <a:rPr lang="en-IN" sz="1600" dirty="0"/>
              <a:t>182756F4    70 03 00 00 00 00 00 00  BHM -- Battery handshake message</a:t>
            </a:r>
          </a:p>
          <a:p>
            <a:r>
              <a:rPr lang="en-IN" sz="1600" dirty="0"/>
              <a:t>1801F456	00 01 00 00 00 44 45 4C  CRM -- Charger recognition message</a:t>
            </a:r>
          </a:p>
          <a:p>
            <a:r>
              <a:rPr lang="en-IN" sz="1600" dirty="0"/>
              <a:t>1CEC56F4	10 45 00 0A </a:t>
            </a:r>
            <a:r>
              <a:rPr lang="en-IN" sz="1600" dirty="0" err="1"/>
              <a:t>0A</a:t>
            </a:r>
            <a:r>
              <a:rPr lang="en-IN" sz="1600" dirty="0"/>
              <a:t> 00 02 00  BRM -- Battery recognition message</a:t>
            </a:r>
          </a:p>
          <a:p>
            <a:r>
              <a:rPr lang="en-IN" sz="1600" dirty="0"/>
              <a:t>1CECF456	11 0A 01 FF </a:t>
            </a:r>
            <a:r>
              <a:rPr lang="en-IN" sz="1600" dirty="0" err="1"/>
              <a:t>FF</a:t>
            </a:r>
            <a:r>
              <a:rPr lang="en-IN" sz="1600" dirty="0"/>
              <a:t> 00 02 00  CRM -- Charger requesting for BRM</a:t>
            </a:r>
          </a:p>
          <a:p>
            <a:r>
              <a:rPr lang="en-IN" sz="1600" dirty="0"/>
              <a:t>1CEB56F4	01 01 01 80 08 B4 0A 53  BRM -- battery recognition message data</a:t>
            </a:r>
          </a:p>
          <a:p>
            <a:r>
              <a:rPr lang="en-IN" sz="1600" dirty="0"/>
              <a:t>1CECF456	13 45 00 0A FF 00 02 00  CRM -- charger received BRM</a:t>
            </a:r>
          </a:p>
          <a:p>
            <a:r>
              <a:rPr lang="en-IN" sz="1600" dirty="0"/>
              <a:t>1CEC56F4	10 0D 00 02 02 00 06 00  BCP -- charging parameters of power storage battery</a:t>
            </a:r>
          </a:p>
          <a:p>
            <a:r>
              <a:rPr lang="en-IN" sz="1600" dirty="0"/>
              <a:t>1801F456	AA 01 00 00 00 44 45 4C  CRM -- Charger recognition message</a:t>
            </a:r>
          </a:p>
          <a:p>
            <a:r>
              <a:rPr lang="en-IN" sz="1600" dirty="0"/>
              <a:t>1CECF456	11 02 01 FF </a:t>
            </a:r>
            <a:r>
              <a:rPr lang="en-IN" sz="1600" dirty="0" err="1"/>
              <a:t>FF</a:t>
            </a:r>
            <a:r>
              <a:rPr lang="en-IN" sz="1600" dirty="0"/>
              <a:t> 00 06 00  CRM -- Charger requesting for Battery Charging Parameters of power storage battery </a:t>
            </a:r>
          </a:p>
          <a:p>
            <a:r>
              <a:rPr lang="en-IN" sz="1600" dirty="0"/>
              <a:t>1CEB56F4	01 72 01 F4 0b C7 00 70  BRM -- Battery Charging Parameters data</a:t>
            </a:r>
          </a:p>
          <a:p>
            <a:r>
              <a:rPr lang="en-IN" sz="1600" dirty="0"/>
              <a:t>1CECF456	13 0d 00 02 FF 00 06 00  CRM -- Charger received Battery Charging Parameters of power storage </a:t>
            </a:r>
          </a:p>
          <a:p>
            <a:r>
              <a:rPr lang="en-IN" sz="1600" dirty="0"/>
              <a:t>battery </a:t>
            </a:r>
          </a:p>
          <a:p>
            <a:r>
              <a:rPr lang="en-IN" sz="1600" dirty="0"/>
              <a:t>1808F456	E8 03 00 00 BC 02 90 01  CML -- charger's maximum output</a:t>
            </a:r>
          </a:p>
          <a:p>
            <a:r>
              <a:rPr lang="en-IN" sz="1600" dirty="0"/>
              <a:t>100956F4	00 00 00 00 00 00 00 00  BRO -- Battery Charging Ready state</a:t>
            </a:r>
          </a:p>
          <a:p>
            <a:r>
              <a:rPr lang="en-IN" sz="1600" dirty="0"/>
              <a:t>100AF456	00 FF </a:t>
            </a:r>
            <a:r>
              <a:rPr lang="en-IN" sz="1600" dirty="0" err="1"/>
              <a:t>FF</a:t>
            </a:r>
            <a:r>
              <a:rPr lang="en-IN" sz="1600" dirty="0"/>
              <a:t> </a:t>
            </a:r>
            <a:r>
              <a:rPr lang="en-IN" sz="1600" dirty="0" err="1"/>
              <a:t>FF</a:t>
            </a:r>
            <a:r>
              <a:rPr lang="en-IN" sz="1600" dirty="0"/>
              <a:t> </a:t>
            </a:r>
            <a:r>
              <a:rPr lang="en-IN" sz="1600" dirty="0" err="1"/>
              <a:t>FF</a:t>
            </a:r>
            <a:r>
              <a:rPr lang="en-IN" sz="1600" dirty="0"/>
              <a:t> </a:t>
            </a:r>
            <a:r>
              <a:rPr lang="en-IN" sz="1600" dirty="0" err="1"/>
              <a:t>FF</a:t>
            </a:r>
            <a:r>
              <a:rPr lang="en-IN" sz="1600" dirty="0"/>
              <a:t> </a:t>
            </a:r>
            <a:r>
              <a:rPr lang="en-IN" sz="1600" dirty="0" err="1"/>
              <a:t>FF</a:t>
            </a:r>
            <a:r>
              <a:rPr lang="en-IN" sz="1600" dirty="0"/>
              <a:t> </a:t>
            </a:r>
            <a:r>
              <a:rPr lang="en-IN" sz="1600" dirty="0" err="1"/>
              <a:t>FF</a:t>
            </a:r>
            <a:r>
              <a:rPr lang="en-IN" sz="1600" dirty="0"/>
              <a:t>  CRO -- Charger Output Ready state</a:t>
            </a:r>
          </a:p>
          <a:p>
            <a:r>
              <a:rPr lang="en-IN" sz="1600" dirty="0"/>
              <a:t>100956F4	AA 00 00 00 00 00 00 00  BRO -- Battery Charging Ready state</a:t>
            </a:r>
          </a:p>
          <a:p>
            <a:r>
              <a:rPr lang="en-IN" sz="1600" dirty="0"/>
              <a:t>181056F4	EE 02 58 02 02 00 00 00  BCL -- Battery charging demand </a:t>
            </a:r>
          </a:p>
          <a:p>
            <a:r>
              <a:rPr lang="en-IN" sz="1600" dirty="0"/>
              <a:t>1CEC56F4	10 09 00 02 02 00 11 00  BCS -- overall Battery Charging Status</a:t>
            </a:r>
          </a:p>
          <a:p>
            <a:endParaRPr lang="en-IN" sz="1600" dirty="0"/>
          </a:p>
        </p:txBody>
      </p:sp>
    </p:spTree>
    <p:extLst>
      <p:ext uri="{BB962C8B-B14F-4D97-AF65-F5344CB8AC3E}">
        <p14:creationId xmlns:p14="http://schemas.microsoft.com/office/powerpoint/2010/main" val="3778456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EF4B96-4FE9-03CE-1EE9-6AEBCDC6CB07}"/>
              </a:ext>
            </a:extLst>
          </p:cNvPr>
          <p:cNvSpPr>
            <a:spLocks noGrp="1"/>
          </p:cNvSpPr>
          <p:nvPr>
            <p:ph type="title"/>
          </p:nvPr>
        </p:nvSpPr>
        <p:spPr>
          <a:xfrm>
            <a:off x="734568" y="546680"/>
            <a:ext cx="10168128" cy="1179576"/>
          </a:xfrm>
        </p:spPr>
        <p:txBody>
          <a:bodyPr/>
          <a:lstStyle/>
          <a:p>
            <a:r>
              <a:rPr lang="en-IN" dirty="0"/>
              <a:t>OUTPUT</a:t>
            </a:r>
          </a:p>
        </p:txBody>
      </p:sp>
      <p:pic>
        <p:nvPicPr>
          <p:cNvPr id="11" name="Content Placeholder 10" descr="Graphical user interface, text, application&#10;&#10;Description automatically generated">
            <a:extLst>
              <a:ext uri="{FF2B5EF4-FFF2-40B4-BE49-F238E27FC236}">
                <a16:creationId xmlns:a16="http://schemas.microsoft.com/office/drawing/2014/main" id="{3F069D98-C674-EF77-8802-D00FE33B6CC0}"/>
              </a:ext>
            </a:extLst>
          </p:cNvPr>
          <p:cNvPicPr>
            <a:picLocks noGrp="1" noChangeAspect="1"/>
          </p:cNvPicPr>
          <p:nvPr>
            <p:ph idx="1"/>
          </p:nvPr>
        </p:nvPicPr>
        <p:blipFill>
          <a:blip r:embed="rId2"/>
          <a:stretch>
            <a:fillRect/>
          </a:stretch>
        </p:blipFill>
        <p:spPr>
          <a:xfrm>
            <a:off x="6096000" y="852821"/>
            <a:ext cx="5734664" cy="2253344"/>
          </a:xfrm>
          <a:effectLst>
            <a:glow rad="63500">
              <a:schemeClr val="accent1">
                <a:satMod val="175000"/>
                <a:alpha val="40000"/>
              </a:schemeClr>
            </a:glow>
          </a:effectLst>
        </p:spPr>
      </p:pic>
      <p:pic>
        <p:nvPicPr>
          <p:cNvPr id="15" name="Picture 14" descr="Graphical user interface, application&#10;&#10;Description automatically generated">
            <a:extLst>
              <a:ext uri="{FF2B5EF4-FFF2-40B4-BE49-F238E27FC236}">
                <a16:creationId xmlns:a16="http://schemas.microsoft.com/office/drawing/2014/main" id="{10878F0B-E99D-AB78-9490-D89E2B7D0E0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392636" y="3586282"/>
            <a:ext cx="8641755" cy="3090925"/>
          </a:xfrm>
          <a:prstGeom prst="rect">
            <a:avLst/>
          </a:prstGeom>
          <a:ln>
            <a:solidFill>
              <a:schemeClr val="accent5">
                <a:lumMod val="60000"/>
                <a:lumOff val="40000"/>
              </a:schemeClr>
            </a:solidFill>
          </a:ln>
          <a:effectLst>
            <a:glow rad="63500">
              <a:schemeClr val="accent1">
                <a:satMod val="175000"/>
                <a:alpha val="40000"/>
              </a:schemeClr>
            </a:glow>
          </a:effectLst>
        </p:spPr>
      </p:pic>
      <p:sp>
        <p:nvSpPr>
          <p:cNvPr id="16" name="TextBox 15">
            <a:extLst>
              <a:ext uri="{FF2B5EF4-FFF2-40B4-BE49-F238E27FC236}">
                <a16:creationId xmlns:a16="http://schemas.microsoft.com/office/drawing/2014/main" id="{16AA9C69-CB9E-B13A-BBA3-5712AAB0D221}"/>
              </a:ext>
            </a:extLst>
          </p:cNvPr>
          <p:cNvSpPr txBox="1"/>
          <p:nvPr/>
        </p:nvSpPr>
        <p:spPr>
          <a:xfrm>
            <a:off x="6096000" y="243431"/>
            <a:ext cx="3222172" cy="369332"/>
          </a:xfrm>
          <a:prstGeom prst="rect">
            <a:avLst/>
          </a:prstGeom>
          <a:noFill/>
        </p:spPr>
        <p:txBody>
          <a:bodyPr wrap="square" rtlCol="0">
            <a:spAutoFit/>
          </a:bodyPr>
          <a:lstStyle/>
          <a:p>
            <a:r>
              <a:rPr lang="en-IN" b="1" u="sng" dirty="0"/>
              <a:t>CHARGER</a:t>
            </a:r>
            <a:r>
              <a:rPr lang="en-IN" dirty="0"/>
              <a:t> </a:t>
            </a:r>
          </a:p>
        </p:txBody>
      </p:sp>
      <p:sp>
        <p:nvSpPr>
          <p:cNvPr id="17" name="TextBox 16">
            <a:extLst>
              <a:ext uri="{FF2B5EF4-FFF2-40B4-BE49-F238E27FC236}">
                <a16:creationId xmlns:a16="http://schemas.microsoft.com/office/drawing/2014/main" id="{7DF13826-74AD-E59C-444B-1F92DC05F027}"/>
              </a:ext>
            </a:extLst>
          </p:cNvPr>
          <p:cNvSpPr txBox="1"/>
          <p:nvPr/>
        </p:nvSpPr>
        <p:spPr>
          <a:xfrm>
            <a:off x="361336" y="3106165"/>
            <a:ext cx="4201791" cy="369332"/>
          </a:xfrm>
          <a:prstGeom prst="rect">
            <a:avLst/>
          </a:prstGeom>
          <a:noFill/>
        </p:spPr>
        <p:txBody>
          <a:bodyPr wrap="none" rtlCol="0">
            <a:spAutoFit/>
          </a:bodyPr>
          <a:lstStyle/>
          <a:p>
            <a:r>
              <a:rPr lang="en-IN" b="1" u="sng" dirty="0"/>
              <a:t>BATTERY MANAGEMENT SYSTEM </a:t>
            </a:r>
          </a:p>
        </p:txBody>
      </p:sp>
    </p:spTree>
    <p:extLst>
      <p:ext uri="{BB962C8B-B14F-4D97-AF65-F5344CB8AC3E}">
        <p14:creationId xmlns:p14="http://schemas.microsoft.com/office/powerpoint/2010/main" val="354142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C30558-C2C7-C357-7064-33631999EC4F}"/>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5200"/>
              <a:t>OUTPUT</a:t>
            </a:r>
          </a:p>
        </p:txBody>
      </p:sp>
      <p:sp useBgFill="1">
        <p:nvSpPr>
          <p:cNvPr id="45" name="Rectangle 44">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Rectangle 46">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4" name="Picture 33" descr="Diagram&#10;&#10;Description automatically generated">
            <a:extLst>
              <a:ext uri="{FF2B5EF4-FFF2-40B4-BE49-F238E27FC236}">
                <a16:creationId xmlns:a16="http://schemas.microsoft.com/office/drawing/2014/main" id="{0EF8CDD1-32B7-8679-A551-B10BAD12C191}"/>
              </a:ext>
            </a:extLst>
          </p:cNvPr>
          <p:cNvPicPr>
            <a:picLocks noChangeAspect="1"/>
          </p:cNvPicPr>
          <p:nvPr/>
        </p:nvPicPr>
        <p:blipFill>
          <a:blip r:embed="rId2"/>
          <a:stretch>
            <a:fillRect/>
          </a:stretch>
        </p:blipFill>
        <p:spPr>
          <a:xfrm>
            <a:off x="6921653" y="1197095"/>
            <a:ext cx="4864843" cy="4822294"/>
          </a:xfrm>
          <a:prstGeom prst="rect">
            <a:avLst/>
          </a:prstGeom>
        </p:spPr>
      </p:pic>
      <p:pic>
        <p:nvPicPr>
          <p:cNvPr id="26" name="Content Placeholder 25" descr="Graphical user interface, application&#10;&#10;Description automatically generated">
            <a:extLst>
              <a:ext uri="{FF2B5EF4-FFF2-40B4-BE49-F238E27FC236}">
                <a16:creationId xmlns:a16="http://schemas.microsoft.com/office/drawing/2014/main" id="{9E503668-70FA-62C1-EAF6-E36FAA2B2862}"/>
              </a:ext>
            </a:extLst>
          </p:cNvPr>
          <p:cNvPicPr>
            <a:picLocks noGrp="1" noChangeAspect="1"/>
          </p:cNvPicPr>
          <p:nvPr>
            <p:ph idx="1"/>
          </p:nvPr>
        </p:nvPicPr>
        <p:blipFill>
          <a:blip r:embed="rId3"/>
          <a:stretch>
            <a:fillRect/>
          </a:stretch>
        </p:blipFill>
        <p:spPr>
          <a:xfrm>
            <a:off x="437838" y="1197095"/>
            <a:ext cx="4854564" cy="4883289"/>
          </a:xfrm>
          <a:prstGeom prst="rect">
            <a:avLst/>
          </a:prstGeom>
        </p:spPr>
      </p:pic>
    </p:spTree>
    <p:extLst>
      <p:ext uri="{BB962C8B-B14F-4D97-AF65-F5344CB8AC3E}">
        <p14:creationId xmlns:p14="http://schemas.microsoft.com/office/powerpoint/2010/main" val="137980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Rectangle 7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Rectangle 7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686D410-8042-41EA-9ABE-84B7B9F6F7A0}"/>
              </a:ext>
            </a:extLst>
          </p:cNvPr>
          <p:cNvSpPr txBox="1"/>
          <p:nvPr/>
        </p:nvSpPr>
        <p:spPr>
          <a:xfrm>
            <a:off x="2103121" y="310343"/>
            <a:ext cx="7985759" cy="86882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2800" b="1" dirty="0">
                <a:latin typeface="+mj-lt"/>
                <a:ea typeface="+mj-ea"/>
                <a:cs typeface="+mj-cs"/>
              </a:rPr>
              <a:t>COMPARISON BETWEEN  LITHIUM ION AND LEAD ACID BATTERIES</a:t>
            </a:r>
          </a:p>
        </p:txBody>
      </p:sp>
      <p:sp>
        <p:nvSpPr>
          <p:cNvPr id="81" name="Rectangle: Rounded Corners 8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3076" name="Picture 4">
            <a:extLst>
              <a:ext uri="{FF2B5EF4-FFF2-40B4-BE49-F238E27FC236}">
                <a16:creationId xmlns:a16="http://schemas.microsoft.com/office/drawing/2014/main" id="{EBE17830-6774-4067-8459-39F4E45476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31638" y="2139484"/>
            <a:ext cx="752872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353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75EA-F292-4727-AE87-74027E6E8B56}"/>
              </a:ext>
            </a:extLst>
          </p:cNvPr>
          <p:cNvSpPr>
            <a:spLocks noGrp="1"/>
          </p:cNvSpPr>
          <p:nvPr>
            <p:ph type="title"/>
          </p:nvPr>
        </p:nvSpPr>
        <p:spPr/>
        <p:txBody>
          <a:bodyPr/>
          <a:lstStyle/>
          <a:p>
            <a:r>
              <a:rPr lang="en-GB" dirty="0"/>
              <a:t>Significance of Problem</a:t>
            </a:r>
          </a:p>
        </p:txBody>
      </p:sp>
      <p:graphicFrame>
        <p:nvGraphicFramePr>
          <p:cNvPr id="5" name="Content Placeholder 2">
            <a:extLst>
              <a:ext uri="{FF2B5EF4-FFF2-40B4-BE49-F238E27FC236}">
                <a16:creationId xmlns:a16="http://schemas.microsoft.com/office/drawing/2014/main" id="{EE78B07B-1DDD-A149-2A46-E865430655E4}"/>
              </a:ext>
            </a:extLst>
          </p:cNvPr>
          <p:cNvGraphicFramePr>
            <a:graphicFrameLocks noGrp="1"/>
          </p:cNvGraphicFramePr>
          <p:nvPr>
            <p:ph idx="1"/>
          </p:nvPr>
        </p:nvGraphicFramePr>
        <p:xfrm>
          <a:off x="1011936" y="1879794"/>
          <a:ext cx="10168128" cy="406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587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3">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45">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F052A1-A50D-4CBF-8AF5-155C8D9E6B76}"/>
              </a:ext>
            </a:extLst>
          </p:cNvPr>
          <p:cNvSpPr>
            <a:spLocks noGrp="1"/>
          </p:cNvSpPr>
          <p:nvPr>
            <p:ph type="title"/>
          </p:nvPr>
        </p:nvSpPr>
        <p:spPr>
          <a:xfrm>
            <a:off x="868680" y="1719072"/>
            <a:ext cx="3103427" cy="3520440"/>
          </a:xfrm>
        </p:spPr>
        <p:txBody>
          <a:bodyPr anchor="t">
            <a:normAutofit/>
          </a:bodyPr>
          <a:lstStyle/>
          <a:p>
            <a:r>
              <a:rPr lang="en-GB" sz="3600"/>
              <a:t>CONTENTS</a:t>
            </a:r>
          </a:p>
        </p:txBody>
      </p:sp>
      <p:sp>
        <p:nvSpPr>
          <p:cNvPr id="52" name="Rectangle 47">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9" name="Content Placeholder 2">
            <a:extLst>
              <a:ext uri="{FF2B5EF4-FFF2-40B4-BE49-F238E27FC236}">
                <a16:creationId xmlns:a16="http://schemas.microsoft.com/office/drawing/2014/main" id="{5698F47D-69CF-4E6D-A93F-51892A864857}"/>
              </a:ext>
            </a:extLst>
          </p:cNvPr>
          <p:cNvGraphicFramePr>
            <a:graphicFrameLocks noGrp="1"/>
          </p:cNvGraphicFramePr>
          <p:nvPr>
            <p:ph idx="1"/>
            <p:extLst>
              <p:ext uri="{D42A27DB-BD31-4B8C-83A1-F6EECF244321}">
                <p14:modId xmlns:p14="http://schemas.microsoft.com/office/powerpoint/2010/main" val="967934111"/>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056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90795-D0C5-4B3A-8C87-21225101B76C}"/>
              </a:ext>
            </a:extLst>
          </p:cNvPr>
          <p:cNvSpPr>
            <a:spLocks noGrp="1"/>
          </p:cNvSpPr>
          <p:nvPr>
            <p:ph type="title"/>
          </p:nvPr>
        </p:nvSpPr>
        <p:spPr>
          <a:xfrm>
            <a:off x="841248" y="1683169"/>
            <a:ext cx="4068849" cy="4148586"/>
          </a:xfrm>
        </p:spPr>
        <p:txBody>
          <a:bodyPr anchor="t">
            <a:normAutofit/>
          </a:bodyPr>
          <a:lstStyle/>
          <a:p>
            <a:r>
              <a:rPr lang="en-GB" sz="4800"/>
              <a:t>Significance of Problem</a:t>
            </a:r>
            <a:endParaRPr lang="en-IN" sz="4800"/>
          </a:p>
        </p:txBody>
      </p:sp>
      <p:sp>
        <p:nvSpPr>
          <p:cNvPr id="17" name="Content Placeholder 2">
            <a:extLst>
              <a:ext uri="{FF2B5EF4-FFF2-40B4-BE49-F238E27FC236}">
                <a16:creationId xmlns:a16="http://schemas.microsoft.com/office/drawing/2014/main" id="{B8F7D55C-680C-4C5C-AABE-C75EE526A72B}"/>
              </a:ext>
            </a:extLst>
          </p:cNvPr>
          <p:cNvSpPr>
            <a:spLocks noGrp="1"/>
          </p:cNvSpPr>
          <p:nvPr>
            <p:ph idx="1"/>
          </p:nvPr>
        </p:nvSpPr>
        <p:spPr>
          <a:xfrm>
            <a:off x="5532504" y="1683170"/>
            <a:ext cx="5818248" cy="4148585"/>
          </a:xfrm>
        </p:spPr>
        <p:txBody>
          <a:bodyPr>
            <a:normAutofit/>
          </a:bodyPr>
          <a:lstStyle/>
          <a:p>
            <a:r>
              <a:rPr lang="en-IN" sz="2000"/>
              <a:t>In recent times the electric vehicle explosion or accidents are decreased because of inefficient battery management system.</a:t>
            </a:r>
          </a:p>
          <a:p>
            <a:r>
              <a:rPr lang="en-IN" sz="2000"/>
              <a:t>The next major issue in electric vehicle is heat radiated by the battery and motor.</a:t>
            </a:r>
          </a:p>
          <a:p>
            <a:endParaRPr lang="en-IN" sz="2000"/>
          </a:p>
          <a:p>
            <a:endParaRPr lang="en-IN" sz="200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93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55DE-8548-48FD-BBC0-C726AFA37B8D}"/>
              </a:ext>
            </a:extLst>
          </p:cNvPr>
          <p:cNvSpPr>
            <a:spLocks noGrp="1"/>
          </p:cNvSpPr>
          <p:nvPr>
            <p:ph type="title"/>
          </p:nvPr>
        </p:nvSpPr>
        <p:spPr/>
        <p:txBody>
          <a:bodyPr/>
          <a:lstStyle/>
          <a:p>
            <a:r>
              <a:rPr lang="en-GB" dirty="0"/>
              <a:t>LITERATURE </a:t>
            </a:r>
            <a:r>
              <a:rPr lang="en-US" dirty="0"/>
              <a:t>SURVEY</a:t>
            </a:r>
            <a:endParaRPr lang="en-GB" dirty="0"/>
          </a:p>
        </p:txBody>
      </p:sp>
      <p:sp>
        <p:nvSpPr>
          <p:cNvPr id="3" name="Content Placeholder 2">
            <a:extLst>
              <a:ext uri="{FF2B5EF4-FFF2-40B4-BE49-F238E27FC236}">
                <a16:creationId xmlns:a16="http://schemas.microsoft.com/office/drawing/2014/main" id="{7D09D6D8-905B-4D32-80BD-4A9E323C581B}"/>
              </a:ext>
            </a:extLst>
          </p:cNvPr>
          <p:cNvSpPr>
            <a:spLocks noGrp="1"/>
          </p:cNvSpPr>
          <p:nvPr>
            <p:ph idx="1"/>
          </p:nvPr>
        </p:nvSpPr>
        <p:spPr>
          <a:xfrm>
            <a:off x="968516" y="1728216"/>
            <a:ext cx="10315180" cy="4807258"/>
          </a:xfrm>
        </p:spPr>
        <p:txBody>
          <a:bodyPr lIns="109728" tIns="109728" rIns="109728" bIns="91440" anchor="t"/>
          <a:lstStyle/>
          <a:p>
            <a:pPr>
              <a:lnSpc>
                <a:spcPct val="100000"/>
              </a:lnSpc>
            </a:pPr>
            <a:r>
              <a:rPr lang="en-GB" dirty="0">
                <a:ea typeface="+mn-lt"/>
                <a:cs typeface="+mn-lt"/>
              </a:rPr>
              <a:t>BMS MODELLING (IEEE PAPER) : From this paper we have concluded that the effect of BMS on the performance of Li-On battery module by means of charge, discharge, and frequency response.</a:t>
            </a:r>
          </a:p>
          <a:p>
            <a:pPr marL="0" indent="0">
              <a:lnSpc>
                <a:spcPct val="100000"/>
              </a:lnSpc>
              <a:buNone/>
            </a:pPr>
            <a:endParaRPr lang="en-GB" sz="1800" dirty="0">
              <a:ea typeface="+mn-lt"/>
              <a:cs typeface="+mn-lt"/>
            </a:endParaRPr>
          </a:p>
          <a:p>
            <a:pPr>
              <a:lnSpc>
                <a:spcPct val="100000"/>
              </a:lnSpc>
              <a:spcBef>
                <a:spcPts val="0"/>
              </a:spcBef>
            </a:pPr>
            <a:r>
              <a:rPr lang="en-GB" dirty="0">
                <a:ea typeface="+mn-lt"/>
                <a:cs typeface="+mn-lt"/>
              </a:rPr>
              <a:t>Communication Protocols between off-Board Conductive Charger and Battery Management System for Electric vehicle, Issued by SAPR China.</a:t>
            </a:r>
          </a:p>
          <a:p>
            <a:pPr marL="0" indent="0">
              <a:lnSpc>
                <a:spcPct val="100000"/>
              </a:lnSpc>
              <a:spcBef>
                <a:spcPts val="0"/>
              </a:spcBef>
              <a:buNone/>
            </a:pPr>
            <a:endParaRPr lang="en-GB" sz="1800" dirty="0">
              <a:ea typeface="+mn-lt"/>
              <a:cs typeface="+mn-lt"/>
            </a:endParaRPr>
          </a:p>
          <a:p>
            <a:pPr>
              <a:lnSpc>
                <a:spcPct val="100000"/>
              </a:lnSpc>
              <a:spcBef>
                <a:spcPts val="0"/>
              </a:spcBef>
            </a:pPr>
            <a:r>
              <a:rPr lang="en-GB" dirty="0">
                <a:ea typeface="+mn-lt"/>
                <a:cs typeface="+mn-lt"/>
              </a:rPr>
              <a:t>SOC Estimation and BMS Design of Li-ion Battery Pack for Driving.</a:t>
            </a:r>
          </a:p>
          <a:p>
            <a:pPr marL="0" indent="0">
              <a:lnSpc>
                <a:spcPct val="100000"/>
              </a:lnSpc>
              <a:spcBef>
                <a:spcPts val="0"/>
              </a:spcBef>
              <a:buNone/>
            </a:pPr>
            <a:endParaRPr lang="en-GB" dirty="0">
              <a:ea typeface="+mn-lt"/>
              <a:cs typeface="+mn-lt"/>
            </a:endParaRPr>
          </a:p>
          <a:p>
            <a:pPr>
              <a:lnSpc>
                <a:spcPct val="100000"/>
              </a:lnSpc>
              <a:spcBef>
                <a:spcPts val="0"/>
              </a:spcBef>
            </a:pPr>
            <a:endParaRPr lang="en-GB" dirty="0"/>
          </a:p>
          <a:p>
            <a:endParaRPr lang="en-GB" sz="2000" dirty="0"/>
          </a:p>
        </p:txBody>
      </p:sp>
    </p:spTree>
    <p:extLst>
      <p:ext uri="{BB962C8B-B14F-4D97-AF65-F5344CB8AC3E}">
        <p14:creationId xmlns:p14="http://schemas.microsoft.com/office/powerpoint/2010/main" val="25516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9">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11">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1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3" descr="Top view of cubes connected with black lines">
            <a:extLst>
              <a:ext uri="{FF2B5EF4-FFF2-40B4-BE49-F238E27FC236}">
                <a16:creationId xmlns:a16="http://schemas.microsoft.com/office/drawing/2014/main" id="{7836765E-8D5B-0F88-5CA4-872BBF383AA1}"/>
              </a:ext>
            </a:extLst>
          </p:cNvPr>
          <p:cNvPicPr>
            <a:picLocks noChangeAspect="1"/>
          </p:cNvPicPr>
          <p:nvPr/>
        </p:nvPicPr>
        <p:blipFill rotWithShape="1">
          <a:blip r:embed="rId2"/>
          <a:srcRect l="5200"/>
          <a:stretch/>
        </p:blipFill>
        <p:spPr>
          <a:xfrm>
            <a:off x="3523488" y="10"/>
            <a:ext cx="8668512" cy="6857990"/>
          </a:xfrm>
          <a:prstGeom prst="rect">
            <a:avLst/>
          </a:prstGeom>
        </p:spPr>
      </p:pic>
      <p:sp>
        <p:nvSpPr>
          <p:cNvPr id="27" name="Rectangle 1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FC013CA-87A7-4360-A02F-FFAF48726405}"/>
              </a:ext>
            </a:extLst>
          </p:cNvPr>
          <p:cNvSpPr txBox="1"/>
          <p:nvPr/>
        </p:nvSpPr>
        <p:spPr>
          <a:xfrm>
            <a:off x="371093" y="1547622"/>
            <a:ext cx="6780821" cy="4377690"/>
          </a:xfrm>
          <a:prstGeom prst="rect">
            <a:avLst/>
          </a:prstGeom>
        </p:spPr>
        <p:txBody>
          <a:bodyPr vert="horz" lIns="91440" tIns="45720" rIns="91440" bIns="45720" rtlCol="0" anchor="t">
            <a:normAutofit/>
          </a:bodyPr>
          <a:lstStyle/>
          <a:p>
            <a:pPr marL="342900" indent="-228600" defTabSz="914400">
              <a:spcAft>
                <a:spcPts val="600"/>
              </a:spcAft>
              <a:buFont typeface="Arial" panose="020B0604020202020204" pitchFamily="34" charset="0"/>
              <a:buChar char="•"/>
            </a:pPr>
            <a:r>
              <a:rPr lang="en-US" sz="2400" dirty="0">
                <a:hlinkClick r:id="rId3"/>
              </a:rPr>
              <a:t>https://youtu.be/Zz4CCAkORgY</a:t>
            </a:r>
            <a:r>
              <a:rPr lang="en-US" sz="2400" dirty="0"/>
              <a:t> from this link we learnt how communication is done between sender and receiver using can protocol.</a:t>
            </a:r>
          </a:p>
          <a:p>
            <a:pPr indent="-228600" defTabSz="914400">
              <a:spcAft>
                <a:spcPts val="600"/>
              </a:spcAft>
              <a:buFont typeface="Arial" panose="020B0604020202020204" pitchFamily="34" charset="0"/>
              <a:buChar char="•"/>
            </a:pPr>
            <a:endParaRPr lang="en-US" sz="2400" dirty="0"/>
          </a:p>
          <a:p>
            <a:pPr marL="285750" indent="-228600" defTabSz="914400">
              <a:spcAft>
                <a:spcPts val="600"/>
              </a:spcAft>
              <a:buFont typeface="Arial" panose="020B0604020202020204" pitchFamily="34" charset="0"/>
              <a:buChar char="•"/>
            </a:pPr>
            <a:r>
              <a:rPr lang="en-US" sz="2400" dirty="0"/>
              <a:t>BMS Influence on Li-ion packs characterization and Modeling.</a:t>
            </a:r>
          </a:p>
        </p:txBody>
      </p:sp>
    </p:spTree>
    <p:extLst>
      <p:ext uri="{BB962C8B-B14F-4D97-AF65-F5344CB8AC3E}">
        <p14:creationId xmlns:p14="http://schemas.microsoft.com/office/powerpoint/2010/main" val="3343194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useBgFill="1">
        <p:nvSpPr>
          <p:cNvPr id="11" name="Rectangle 10">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useBgFill="1">
        <p:nvSpPr>
          <p:cNvPr id="15" name="Rectangle 1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4B289E17-B30D-4D42-9C59-FEE821FB92D4}"/>
              </a:ext>
            </a:extLst>
          </p:cNvPr>
          <p:cNvSpPr txBox="1"/>
          <p:nvPr/>
        </p:nvSpPr>
        <p:spPr>
          <a:xfrm>
            <a:off x="841248" y="3337269"/>
            <a:ext cx="10509504" cy="29056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10000"/>
              </a:lnSpc>
              <a:spcAft>
                <a:spcPts val="600"/>
              </a:spcAft>
              <a:buFont typeface="Arial" panose="020B0604020202020204" pitchFamily="34" charset="0"/>
              <a:buChar char="•"/>
            </a:pPr>
            <a:r>
              <a:rPr lang="en-US" sz="2000"/>
              <a:t>Click to add text</a:t>
            </a:r>
          </a:p>
        </p:txBody>
      </p:sp>
      <p:pic>
        <p:nvPicPr>
          <p:cNvPr id="5" name="Picture 5" descr="Text&#10;&#10;Description automatically generated">
            <a:extLst>
              <a:ext uri="{FF2B5EF4-FFF2-40B4-BE49-F238E27FC236}">
                <a16:creationId xmlns:a16="http://schemas.microsoft.com/office/drawing/2014/main" id="{270DAEAD-15F9-4A3E-AB5F-FE1C1FD31D85}"/>
              </a:ext>
            </a:extLst>
          </p:cNvPr>
          <p:cNvPicPr>
            <a:picLocks noChangeAspect="1"/>
          </p:cNvPicPr>
          <p:nvPr/>
        </p:nvPicPr>
        <p:blipFill>
          <a:blip r:embed="rId2"/>
          <a:stretch>
            <a:fillRect/>
          </a:stretch>
        </p:blipFill>
        <p:spPr>
          <a:xfrm>
            <a:off x="-120770" y="4105"/>
            <a:ext cx="12433538" cy="7465240"/>
          </a:xfrm>
          <a:prstGeom prst="rect">
            <a:avLst/>
          </a:prstGeom>
        </p:spPr>
      </p:pic>
    </p:spTree>
    <p:extLst>
      <p:ext uri="{BB962C8B-B14F-4D97-AF65-F5344CB8AC3E}">
        <p14:creationId xmlns:p14="http://schemas.microsoft.com/office/powerpoint/2010/main" val="2856526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552A020-220D-45CD-AA41-81A1E84EB5A5}"/>
              </a:ext>
            </a:extLst>
          </p:cNvPr>
          <p:cNvSpPr>
            <a:spLocks noGrp="1"/>
          </p:cNvSpPr>
          <p:nvPr>
            <p:ph type="title"/>
          </p:nvPr>
        </p:nvSpPr>
        <p:spPr>
          <a:xfrm>
            <a:off x="905253" y="912677"/>
            <a:ext cx="5991244" cy="1106424"/>
          </a:xfrm>
        </p:spPr>
        <p:txBody>
          <a:bodyPr>
            <a:normAutofit/>
          </a:bodyPr>
          <a:lstStyle/>
          <a:p>
            <a:r>
              <a:rPr lang="en-GB" sz="3200" u="sng" dirty="0"/>
              <a:t>Abstract</a:t>
            </a:r>
          </a:p>
        </p:txBody>
      </p:sp>
      <p:sp>
        <p:nvSpPr>
          <p:cNvPr id="25" name="Rectangle 24">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24CF044-7B4D-4636-8374-682145D447E2}"/>
              </a:ext>
            </a:extLst>
          </p:cNvPr>
          <p:cNvSpPr>
            <a:spLocks noGrp="1"/>
          </p:cNvSpPr>
          <p:nvPr>
            <p:ph idx="1"/>
          </p:nvPr>
        </p:nvSpPr>
        <p:spPr>
          <a:xfrm>
            <a:off x="841247" y="2252870"/>
            <a:ext cx="6838568" cy="3560251"/>
          </a:xfrm>
        </p:spPr>
        <p:txBody>
          <a:bodyPr lIns="109728" tIns="109728" rIns="109728" bIns="91440">
            <a:normAutofit/>
          </a:bodyPr>
          <a:lstStyle/>
          <a:p>
            <a:pPr marL="0" indent="0">
              <a:buNone/>
            </a:pPr>
            <a:r>
              <a:rPr lang="en-GB" sz="1800" dirty="0">
                <a:ea typeface="+mn-lt"/>
                <a:cs typeface="+mn-lt"/>
              </a:rPr>
              <a:t>Communication among Electric Vehicle (EV), Electric Vehicle Supply Equipment (EVSE)  and Battery Management System (BMS) is crucial for efficient and safe charging of an EV. To ensure safe charging process we should consider  the parameters such as BMS effects, Communication between BMS and Charger i.e., GB/T protocol using CAN, by following these parameters ,we are designing an EV charger Based upon  simulation.</a:t>
            </a:r>
            <a:endParaRPr lang="en-US" sz="1800" dirty="0"/>
          </a:p>
        </p:txBody>
      </p:sp>
      <p:pic>
        <p:nvPicPr>
          <p:cNvPr id="18" name="Graphic 17" descr="Electric Car">
            <a:extLst>
              <a:ext uri="{FF2B5EF4-FFF2-40B4-BE49-F238E27FC236}">
                <a16:creationId xmlns:a16="http://schemas.microsoft.com/office/drawing/2014/main" id="{4B11FE85-1122-4831-EA1E-61ED47BD5E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297420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FD9B-10E4-47BF-A049-C7A5A20CB6F3}"/>
              </a:ext>
            </a:extLst>
          </p:cNvPr>
          <p:cNvSpPr>
            <a:spLocks noGrp="1"/>
          </p:cNvSpPr>
          <p:nvPr>
            <p:ph type="title"/>
          </p:nvPr>
        </p:nvSpPr>
        <p:spPr>
          <a:xfrm>
            <a:off x="674410" y="535272"/>
            <a:ext cx="10168128" cy="1179576"/>
          </a:xfrm>
        </p:spPr>
        <p:txBody>
          <a:bodyPr/>
          <a:lstStyle/>
          <a:p>
            <a:r>
              <a:rPr lang="en-GB" dirty="0"/>
              <a:t>INTRODUCTION</a:t>
            </a:r>
          </a:p>
        </p:txBody>
      </p:sp>
      <p:sp>
        <p:nvSpPr>
          <p:cNvPr id="7" name="Content Placeholder 6">
            <a:extLst>
              <a:ext uri="{FF2B5EF4-FFF2-40B4-BE49-F238E27FC236}">
                <a16:creationId xmlns:a16="http://schemas.microsoft.com/office/drawing/2014/main" id="{6BAF7302-C14D-4156-ACA1-D4D1804B68EB}"/>
              </a:ext>
            </a:extLst>
          </p:cNvPr>
          <p:cNvSpPr>
            <a:spLocks noGrp="1"/>
          </p:cNvSpPr>
          <p:nvPr>
            <p:ph idx="1"/>
          </p:nvPr>
        </p:nvSpPr>
        <p:spPr>
          <a:xfrm>
            <a:off x="674410" y="1611599"/>
            <a:ext cx="10836548" cy="5044385"/>
          </a:xfrm>
        </p:spPr>
        <p:txBody>
          <a:bodyPr lIns="109728" tIns="109728" rIns="109728" bIns="91440" anchor="t"/>
          <a:lstStyle/>
          <a:p>
            <a:pPr marL="0" indent="0">
              <a:buNone/>
            </a:pPr>
            <a:r>
              <a:rPr lang="en-GB" u="sng" dirty="0">
                <a:ea typeface="+mn-lt"/>
                <a:cs typeface="+mn-lt"/>
              </a:rPr>
              <a:t>History of EV charging technology</a:t>
            </a:r>
          </a:p>
          <a:p>
            <a:r>
              <a:rPr lang="en-GB" dirty="0">
                <a:ea typeface="+mn-lt"/>
                <a:cs typeface="+mn-lt"/>
              </a:rPr>
              <a:t>The first appearance of electric vehicles(EV) is started in mid-19th century.</a:t>
            </a:r>
            <a:endParaRPr lang="en-US" dirty="0">
              <a:ea typeface="+mn-lt"/>
              <a:cs typeface="+mn-lt"/>
            </a:endParaRPr>
          </a:p>
          <a:p>
            <a:r>
              <a:rPr lang="en-GB" dirty="0">
                <a:ea typeface="+mn-lt"/>
                <a:cs typeface="+mn-lt"/>
              </a:rPr>
              <a:t>The first EV's has disposable batteries and technology for charging was replacing dead batteries.</a:t>
            </a:r>
            <a:endParaRPr lang="en-US" dirty="0">
              <a:ea typeface="+mn-lt"/>
              <a:cs typeface="+mn-lt"/>
            </a:endParaRPr>
          </a:p>
          <a:p>
            <a:r>
              <a:rPr lang="en-GB" dirty="0">
                <a:ea typeface="+mn-lt"/>
                <a:cs typeface="+mn-lt"/>
              </a:rPr>
              <a:t>At the beginning of the 20th century 38% of automobiles in USA were powered by electricity. A company called General Electric introduced first charging stations called, '</a:t>
            </a:r>
            <a:r>
              <a:rPr lang="en-GB" dirty="0" err="1">
                <a:ea typeface="+mn-lt"/>
                <a:cs typeface="+mn-lt"/>
              </a:rPr>
              <a:t>Electrant</a:t>
            </a:r>
            <a:r>
              <a:rPr lang="en-GB" dirty="0">
                <a:ea typeface="+mn-lt"/>
                <a:cs typeface="+mn-lt"/>
              </a:rPr>
              <a:t>'.</a:t>
            </a:r>
            <a:endParaRPr lang="en-US" dirty="0">
              <a:ea typeface="+mn-lt"/>
              <a:cs typeface="+mn-lt"/>
            </a:endParaRPr>
          </a:p>
          <a:p>
            <a:r>
              <a:rPr lang="en-GB" dirty="0">
                <a:ea typeface="+mn-lt"/>
                <a:cs typeface="+mn-lt"/>
              </a:rPr>
              <a:t>In late 20th century, public became more and more aware of air pollution, and idea of producing EV's started to rise again.</a:t>
            </a:r>
            <a:endParaRPr lang="en-US" dirty="0">
              <a:ea typeface="+mn-lt"/>
              <a:cs typeface="+mn-lt"/>
            </a:endParaRPr>
          </a:p>
          <a:p>
            <a:endParaRPr lang="en-GB" dirty="0"/>
          </a:p>
        </p:txBody>
      </p:sp>
    </p:spTree>
    <p:extLst>
      <p:ext uri="{BB962C8B-B14F-4D97-AF65-F5344CB8AC3E}">
        <p14:creationId xmlns:p14="http://schemas.microsoft.com/office/powerpoint/2010/main" val="3604203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488752-DD6D-4D73-B615-2445516E835C}"/>
              </a:ext>
            </a:extLst>
          </p:cNvPr>
          <p:cNvSpPr txBox="1"/>
          <p:nvPr/>
        </p:nvSpPr>
        <p:spPr>
          <a:xfrm>
            <a:off x="272716" y="245980"/>
            <a:ext cx="11098461"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u="sng" dirty="0"/>
              <a:t>EV CHARGER :</a:t>
            </a:r>
            <a:endParaRPr lang="en-US" sz="2400" u="sng" dirty="0"/>
          </a:p>
          <a:p>
            <a:pPr marL="457200" indent="-457200">
              <a:buFont typeface="Arial"/>
              <a:buChar char="•"/>
            </a:pPr>
            <a:r>
              <a:rPr lang="en-GB" dirty="0"/>
              <a:t>An EV charger, also called electric vehicle supply equipment(EVSE) is an element in EV infrastructure that supplies electric energy for recharging the electric vehicles.</a:t>
            </a:r>
          </a:p>
          <a:p>
            <a:pPr marL="457200" indent="-457200">
              <a:buFont typeface="Arial"/>
              <a:buChar char="•"/>
            </a:pPr>
            <a:r>
              <a:rPr lang="en-GB" dirty="0"/>
              <a:t>EV chargers are two types Private and Public chargers</a:t>
            </a:r>
          </a:p>
          <a:p>
            <a:r>
              <a:rPr lang="en-GB" dirty="0"/>
              <a:t>Private Charger</a:t>
            </a:r>
            <a:r>
              <a:rPr lang="en-GB" b="1" dirty="0"/>
              <a:t>:</a:t>
            </a:r>
          </a:p>
          <a:p>
            <a:r>
              <a:rPr lang="en-GB" b="1" dirty="0"/>
              <a:t>      </a:t>
            </a:r>
            <a:r>
              <a:rPr lang="en-GB" dirty="0"/>
              <a:t> The Home private chargers are generally used with 230v/15A single phase plug which can deliver  an ,maximum up to about 2.5KW of power.</a:t>
            </a:r>
          </a:p>
          <a:p>
            <a:r>
              <a:rPr lang="en-GB" dirty="0"/>
              <a:t>Public charger:</a:t>
            </a:r>
          </a:p>
          <a:p>
            <a:r>
              <a:rPr lang="en-GB" dirty="0"/>
              <a:t>            </a:t>
            </a:r>
            <a:r>
              <a:rPr lang="en-GB" dirty="0">
                <a:ea typeface="+mn-lt"/>
                <a:cs typeface="+mn-lt"/>
              </a:rPr>
              <a:t>The Public Charger is a flexible and open charging station, able to charge in a standalone mode or integrated in any network with any central system.AC output from 3,7 kVA to 22 kVA</a:t>
            </a:r>
            <a:endParaRPr lang="en-GB" dirty="0"/>
          </a:p>
          <a:p>
            <a:r>
              <a:rPr lang="en-GB" b="1" dirty="0"/>
              <a:t>      </a:t>
            </a:r>
          </a:p>
          <a:p>
            <a:endParaRPr lang="en-GB" sz="2800" b="1" dirty="0"/>
          </a:p>
        </p:txBody>
      </p:sp>
      <p:sp>
        <p:nvSpPr>
          <p:cNvPr id="6" name="Content Placeholder 2">
            <a:extLst>
              <a:ext uri="{FF2B5EF4-FFF2-40B4-BE49-F238E27FC236}">
                <a16:creationId xmlns:a16="http://schemas.microsoft.com/office/drawing/2014/main" id="{97DE1586-4B96-4B66-9E1E-8DB84834192E}"/>
              </a:ext>
            </a:extLst>
          </p:cNvPr>
          <p:cNvSpPr txBox="1">
            <a:spLocks/>
          </p:cNvSpPr>
          <p:nvPr/>
        </p:nvSpPr>
        <p:spPr>
          <a:xfrm>
            <a:off x="273358" y="3520761"/>
            <a:ext cx="11103917" cy="3052492"/>
          </a:xfrm>
          <a:prstGeom prst="rect">
            <a:avLst/>
          </a:prstGeom>
        </p:spPr>
        <p:txBody>
          <a:bodyPr lIns="109728" tIns="109728" rIns="109728" bIns="91440" anchor="t"/>
          <a:lstStyle>
            <a:lvl1pPr marL="228600" indent="-228600" algn="l" defTabSz="914400" rtl="0" eaLnBrk="1" latinLnBrk="0" hangingPunct="1">
              <a:lnSpc>
                <a:spcPct val="110000"/>
              </a:lnSpc>
              <a:spcBef>
                <a:spcPts val="1000"/>
              </a:spcBef>
              <a:buFont typeface="Arial" panose="020B0604020202020204" pitchFamily="34" charset="0"/>
              <a:buChar char="•"/>
              <a:defRPr sz="2400" kern="1200" spc="1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1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1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1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u="sng" dirty="0">
                <a:ea typeface="+mn-lt"/>
                <a:cs typeface="+mn-lt"/>
              </a:rPr>
              <a:t>BATTERY MANAGEMENT SYSTEM</a:t>
            </a:r>
            <a:endParaRPr lang="en-GB" u="sng" dirty="0">
              <a:ea typeface="+mn-lt"/>
              <a:cs typeface="+mn-lt"/>
            </a:endParaRPr>
          </a:p>
          <a:p>
            <a:r>
              <a:rPr lang="en-GB" sz="1800" dirty="0">
                <a:ea typeface="+mn-lt"/>
                <a:cs typeface="+mn-lt"/>
              </a:rPr>
              <a:t>A battery management system (BMS) is any electronic system that manages a rechargeable battery(cell or battery pack), such as by protecting the battery from operating outside its safe operating area, monitoring its state, calculating Physical values such as current ,voltage and temperature from its sensors.</a:t>
            </a:r>
            <a:endParaRPr lang="en-GB" sz="1800" dirty="0"/>
          </a:p>
          <a:p>
            <a:r>
              <a:rPr lang="en-GB" sz="1800" dirty="0"/>
              <a:t> The major functions of BMS are to protect from over voltage, over current ,over temperature and under voltage ,to maintain voltage balance of battery cells and to estimate of internal states of battery such as State of charge(SOC),State of Health(SOH).</a:t>
            </a:r>
          </a:p>
          <a:p>
            <a:endParaRPr lang="en-GB" sz="1800" dirty="0"/>
          </a:p>
        </p:txBody>
      </p:sp>
    </p:spTree>
    <p:extLst>
      <p:ext uri="{BB962C8B-B14F-4D97-AF65-F5344CB8AC3E}">
        <p14:creationId xmlns:p14="http://schemas.microsoft.com/office/powerpoint/2010/main" val="3108466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D094B2-6824-4284-933D-7EB91B40ACC7}"/>
              </a:ext>
            </a:extLst>
          </p:cNvPr>
          <p:cNvSpPr txBox="1"/>
          <p:nvPr/>
        </p:nvSpPr>
        <p:spPr>
          <a:xfrm>
            <a:off x="355107" y="292962"/>
            <a:ext cx="11434439" cy="1963614"/>
          </a:xfrm>
          <a:prstGeom prst="rect">
            <a:avLst/>
          </a:prstGeom>
          <a:noFill/>
        </p:spPr>
        <p:txBody>
          <a:bodyPr wrap="square" rtlCol="0">
            <a:spAutoFit/>
          </a:bodyPr>
          <a:lstStyle/>
          <a:p>
            <a:pPr defTabSz="914400">
              <a:lnSpc>
                <a:spcPct val="90000"/>
              </a:lnSpc>
              <a:spcBef>
                <a:spcPct val="0"/>
              </a:spcBef>
              <a:spcAft>
                <a:spcPts val="600"/>
              </a:spcAft>
            </a:pPr>
            <a:r>
              <a:rPr lang="en-US" sz="2800" b="1" u="sng" dirty="0">
                <a:latin typeface="+mj-lt"/>
                <a:ea typeface="+mj-ea"/>
                <a:cs typeface="+mj-cs"/>
              </a:rPr>
              <a:t>BATTERY MANAGEMENT SYSTEM(BMS)</a:t>
            </a:r>
          </a:p>
          <a:p>
            <a:pPr defTabSz="914400">
              <a:lnSpc>
                <a:spcPct val="90000"/>
              </a:lnSpc>
              <a:spcBef>
                <a:spcPct val="0"/>
              </a:spcBef>
              <a:spcAft>
                <a:spcPts val="600"/>
              </a:spcAft>
            </a:pPr>
            <a:r>
              <a:rPr lang="en-IN" sz="2400" dirty="0">
                <a:latin typeface="+mj-lt"/>
                <a:ea typeface="+mj-ea"/>
                <a:cs typeface="+mj-cs"/>
              </a:rPr>
              <a:t>The major task of a battery management system (BMS) is to provide security and longevity of the battery. This can be done through continuous monitoring and control of the battery's state-of-charge (SOC) and state-of-health (SOH)</a:t>
            </a:r>
            <a:endParaRPr lang="en-US" sz="2400" dirty="0">
              <a:latin typeface="+mj-lt"/>
              <a:ea typeface="+mj-ea"/>
              <a:cs typeface="+mj-cs"/>
            </a:endParaRPr>
          </a:p>
          <a:p>
            <a:endParaRPr lang="en-IN" dirty="0"/>
          </a:p>
        </p:txBody>
      </p:sp>
      <p:pic>
        <p:nvPicPr>
          <p:cNvPr id="3" name="Picture 4" descr="Diagram&#10;&#10;Description automatically generated">
            <a:extLst>
              <a:ext uri="{FF2B5EF4-FFF2-40B4-BE49-F238E27FC236}">
                <a16:creationId xmlns:a16="http://schemas.microsoft.com/office/drawing/2014/main" id="{B33764E8-86F8-4A19-89E9-4D9046C4E371}"/>
              </a:ext>
            </a:extLst>
          </p:cNvPr>
          <p:cNvPicPr>
            <a:picLocks noChangeAspect="1"/>
          </p:cNvPicPr>
          <p:nvPr/>
        </p:nvPicPr>
        <p:blipFill>
          <a:blip r:embed="rId2"/>
          <a:stretch>
            <a:fillRect/>
          </a:stretch>
        </p:blipFill>
        <p:spPr>
          <a:xfrm>
            <a:off x="355107" y="1943467"/>
            <a:ext cx="10550357" cy="4914533"/>
          </a:xfrm>
          <a:prstGeom prst="rect">
            <a:avLst/>
          </a:prstGeom>
        </p:spPr>
      </p:pic>
    </p:spTree>
    <p:extLst>
      <p:ext uri="{BB962C8B-B14F-4D97-AF65-F5344CB8AC3E}">
        <p14:creationId xmlns:p14="http://schemas.microsoft.com/office/powerpoint/2010/main" val="171083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3F899-9D3A-4806-B0FF-8DA0D89B1503}"/>
              </a:ext>
            </a:extLst>
          </p:cNvPr>
          <p:cNvSpPr txBox="1"/>
          <p:nvPr/>
        </p:nvSpPr>
        <p:spPr>
          <a:xfrm>
            <a:off x="319596" y="261891"/>
            <a:ext cx="11077747" cy="6001643"/>
          </a:xfrm>
          <a:prstGeom prst="rect">
            <a:avLst/>
          </a:prstGeom>
          <a:noFill/>
        </p:spPr>
        <p:txBody>
          <a:bodyPr wrap="square" rtlCol="0">
            <a:spAutoFit/>
          </a:bodyPr>
          <a:lstStyle/>
          <a:p>
            <a:r>
              <a:rPr lang="en-US" sz="2800" b="1" u="sng" dirty="0"/>
              <a:t>STATE OF CHARGE (SOC)</a:t>
            </a:r>
          </a:p>
          <a:p>
            <a:pPr marL="342900" indent="-342900">
              <a:buFont typeface="Arial" panose="020B0604020202020204" pitchFamily="34" charset="0"/>
              <a:buChar char="•"/>
            </a:pPr>
            <a:r>
              <a:rPr lang="en-US" sz="2000" dirty="0"/>
              <a:t>The State of charge (SOC) has an important role in determining the remaining capacity of the battery pack. Accurate estimation of the SOC is very complex and difficult to implement, because of the limited battery model</a:t>
            </a:r>
          </a:p>
          <a:p>
            <a:pPr marL="342900" indent="-342900">
              <a:buFont typeface="Arial" panose="020B0604020202020204" pitchFamily="34" charset="0"/>
              <a:buChar char="•"/>
            </a:pPr>
            <a:r>
              <a:rPr lang="en-US" sz="2000" dirty="0"/>
              <a:t>The SOC of a battery is defined as the ratio of its current capacity (Q(t)) to the nominal capacity(</a:t>
            </a:r>
            <a:r>
              <a:rPr lang="en-US" sz="2000" dirty="0" err="1"/>
              <a:t>Q</a:t>
            </a:r>
            <a:r>
              <a:rPr lang="en-US" sz="1600" dirty="0" err="1"/>
              <a:t>n</a:t>
            </a:r>
            <a:r>
              <a:rPr lang="en-US" sz="1600" dirty="0"/>
              <a:t>). </a:t>
            </a:r>
            <a:r>
              <a:rPr lang="en-US" sz="2000" dirty="0"/>
              <a:t>Nominal capacity, </a:t>
            </a:r>
            <a:r>
              <a:rPr lang="en-US" sz="2000" dirty="0" err="1"/>
              <a:t>Qn</a:t>
            </a:r>
            <a:r>
              <a:rPr lang="en-US" sz="2000" dirty="0"/>
              <a:t>, is the maximum amount of charge that can be stored in the battery. This rating is given by the manufacturer.</a:t>
            </a:r>
          </a:p>
          <a:p>
            <a:r>
              <a:rPr lang="en-US" sz="2000" dirty="0"/>
              <a:t>						SOC(t)=Q(t)/</a:t>
            </a:r>
            <a:r>
              <a:rPr lang="en-US" sz="2000" dirty="0" err="1"/>
              <a:t>Qn</a:t>
            </a:r>
            <a:endParaRPr lang="en-US" sz="2000" dirty="0"/>
          </a:p>
          <a:p>
            <a:pPr marL="342900" indent="-342900">
              <a:buFont typeface="Arial" panose="020B0604020202020204" pitchFamily="34" charset="0"/>
              <a:buChar char="•"/>
            </a:pPr>
            <a:r>
              <a:rPr lang="en-US" sz="2000" dirty="0"/>
              <a:t>In the other words, state of charge means the ratio of the remaining charge of the battery to the total charge while the battery is fully charged at the same specific standard condition.</a:t>
            </a:r>
          </a:p>
          <a:p>
            <a:pPr marL="342900" indent="-342900">
              <a:buFont typeface="Arial" panose="020B0604020202020204" pitchFamily="34" charset="0"/>
              <a:buChar char="•"/>
            </a:pPr>
            <a:r>
              <a:rPr lang="en-US" sz="2000" dirty="0"/>
              <a:t>During charging and discharging, battery internal parameters like resistance, temperature, </a:t>
            </a:r>
            <a:r>
              <a:rPr lang="en-US" sz="2000" dirty="0" err="1"/>
              <a:t>etc</a:t>
            </a:r>
            <a:r>
              <a:rPr lang="en-US" sz="2000" dirty="0"/>
              <a:t>,. Vary with SOC, so these parameters are shown useful for SOC estimation. SOC is expressed in percentage.</a:t>
            </a:r>
          </a:p>
          <a:p>
            <a:r>
              <a:rPr lang="en-US" sz="2000" dirty="0"/>
              <a:t>		</a:t>
            </a:r>
          </a:p>
          <a:p>
            <a:r>
              <a:rPr lang="en-US" sz="2000" dirty="0"/>
              <a:t>		SOC = 100% 		battery fully charged</a:t>
            </a:r>
          </a:p>
          <a:p>
            <a:r>
              <a:rPr lang="en-US" sz="2000" dirty="0"/>
              <a:t>		SOC = 0%			battery fully discharged</a:t>
            </a:r>
          </a:p>
          <a:p>
            <a:endParaRPr lang="en-US" sz="1600" dirty="0"/>
          </a:p>
          <a:p>
            <a:pPr marL="342900" indent="-342900">
              <a:buFont typeface="Arial" panose="020B0604020202020204" pitchFamily="34" charset="0"/>
              <a:buChar char="•"/>
            </a:pPr>
            <a:endParaRPr lang="en-US" sz="2000" dirty="0"/>
          </a:p>
        </p:txBody>
      </p:sp>
      <p:cxnSp>
        <p:nvCxnSpPr>
          <p:cNvPr id="5" name="Straight Arrow Connector 4">
            <a:extLst>
              <a:ext uri="{FF2B5EF4-FFF2-40B4-BE49-F238E27FC236}">
                <a16:creationId xmlns:a16="http://schemas.microsoft.com/office/drawing/2014/main" id="{726C8B0D-0A5B-49A3-91A1-569429EBED53}"/>
              </a:ext>
            </a:extLst>
          </p:cNvPr>
          <p:cNvCxnSpPr/>
          <p:nvPr/>
        </p:nvCxnSpPr>
        <p:spPr>
          <a:xfrm>
            <a:off x="3320249" y="7005962"/>
            <a:ext cx="5592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950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A5C10-C4A3-4E70-8CD8-A42C6004FD66}"/>
              </a:ext>
            </a:extLst>
          </p:cNvPr>
          <p:cNvSpPr txBox="1"/>
          <p:nvPr/>
        </p:nvSpPr>
        <p:spPr>
          <a:xfrm>
            <a:off x="168728" y="251030"/>
            <a:ext cx="11854543" cy="5139869"/>
          </a:xfrm>
          <a:prstGeom prst="rect">
            <a:avLst/>
          </a:prstGeom>
          <a:noFill/>
        </p:spPr>
        <p:txBody>
          <a:bodyPr wrap="square" rtlCol="0">
            <a:spAutoFit/>
          </a:bodyPr>
          <a:lstStyle/>
          <a:p>
            <a:r>
              <a:rPr lang="en-US" sz="2800" b="1" u="sng" dirty="0"/>
              <a:t>STATE OF HEALTH (SOH)</a:t>
            </a:r>
          </a:p>
          <a:p>
            <a:pPr marL="342900" indent="-342900">
              <a:buFont typeface="Arial" panose="020B0604020202020204" pitchFamily="34" charset="0"/>
              <a:buChar char="•"/>
            </a:pPr>
            <a:r>
              <a:rPr lang="en-US" sz="2000" dirty="0"/>
              <a:t>Battery State Of Health (SOH) is an important indicator of the battery’s life. SOH reflects the ability of a battery to deliver and receive energy and power.</a:t>
            </a:r>
          </a:p>
          <a:p>
            <a:endParaRPr lang="en-US" sz="1400" dirty="0"/>
          </a:p>
          <a:p>
            <a:pPr marL="342900" indent="-342900">
              <a:buFont typeface="Arial" panose="020B0604020202020204" pitchFamily="34" charset="0"/>
              <a:buChar char="•"/>
            </a:pPr>
            <a:r>
              <a:rPr lang="en-IN" sz="2000" dirty="0"/>
              <a:t>The SOH of a battery is defined as the ratio of its maximum instantaneous releasable capacity, (</a:t>
            </a:r>
            <a:r>
              <a:rPr lang="en-IN" sz="2000" dirty="0" err="1"/>
              <a:t>Qmax</a:t>
            </a:r>
            <a:r>
              <a:rPr lang="en-IN" sz="2000" dirty="0"/>
              <a:t>(t)) to the capacity of the new battery(</a:t>
            </a:r>
            <a:r>
              <a:rPr lang="en-IN" sz="2000" dirty="0" err="1"/>
              <a:t>Qnew</a:t>
            </a:r>
            <a:r>
              <a:rPr lang="en-IN" sz="2000" dirty="0"/>
              <a:t>).</a:t>
            </a:r>
          </a:p>
          <a:p>
            <a:r>
              <a:rPr lang="en-IN" sz="2000" dirty="0"/>
              <a:t>	</a:t>
            </a:r>
          </a:p>
          <a:p>
            <a:r>
              <a:rPr lang="en-IN" sz="2000" dirty="0"/>
              <a:t>					SOH (t) = </a:t>
            </a:r>
            <a:r>
              <a:rPr lang="en-IN" sz="2000" dirty="0" err="1"/>
              <a:t>Qmax</a:t>
            </a:r>
            <a:r>
              <a:rPr lang="en-IN" sz="2000" dirty="0"/>
              <a:t>(t)/</a:t>
            </a:r>
            <a:r>
              <a:rPr lang="en-IN" sz="2000" dirty="0" err="1"/>
              <a:t>Qnew</a:t>
            </a:r>
            <a:endParaRPr lang="en-IN" sz="2000" dirty="0"/>
          </a:p>
          <a:p>
            <a:endParaRPr lang="en-IN" sz="2000" dirty="0"/>
          </a:p>
          <a:p>
            <a:pPr marL="342900" indent="-342900">
              <a:buFont typeface="Arial" panose="020B0604020202020204" pitchFamily="34" charset="0"/>
              <a:buChar char="•"/>
            </a:pPr>
            <a:r>
              <a:rPr lang="en-IN" sz="2000" dirty="0"/>
              <a:t>State of Health (SOH) is a figure of merit of the present condition of a battery cell( or a battery module, or a battery system), compared to its ideal conditions.</a:t>
            </a:r>
          </a:p>
          <a:p>
            <a:endParaRPr lang="en-IN" sz="1200" dirty="0"/>
          </a:p>
          <a:p>
            <a:pPr marL="342900" indent="-342900">
              <a:buFont typeface="Arial" panose="020B0604020202020204" pitchFamily="34" charset="0"/>
              <a:buChar char="•"/>
            </a:pPr>
            <a:r>
              <a:rPr lang="en-IN" sz="2000" dirty="0"/>
              <a:t>The Soh is represented in percentage form. A SOH equal to 100% means it is a fresh/ new battery.</a:t>
            </a:r>
          </a:p>
          <a:p>
            <a:endParaRPr lang="en-IN" sz="1400" dirty="0"/>
          </a:p>
          <a:p>
            <a:pPr marL="342900" indent="-342900">
              <a:buFont typeface="Arial" panose="020B0604020202020204" pitchFamily="34" charset="0"/>
              <a:buChar char="•"/>
            </a:pPr>
            <a:r>
              <a:rPr lang="en-IN" sz="2000" dirty="0"/>
              <a:t>The SOH could be derived by capacity and the internal resistance, and it could also be derived from other battery </a:t>
            </a:r>
            <a:r>
              <a:rPr lang="en-IN" sz="2000" dirty="0" err="1"/>
              <a:t>parametres</a:t>
            </a:r>
            <a:r>
              <a:rPr lang="en-IN" sz="2000" dirty="0"/>
              <a:t> like AC impedance, self-discharging rate, and power density.</a:t>
            </a:r>
          </a:p>
        </p:txBody>
      </p:sp>
    </p:spTree>
    <p:extLst>
      <p:ext uri="{BB962C8B-B14F-4D97-AF65-F5344CB8AC3E}">
        <p14:creationId xmlns:p14="http://schemas.microsoft.com/office/powerpoint/2010/main" val="16731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44">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Rectangle 4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4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5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2F06583-B61F-4238-88F4-7CE2B0A92D16}"/>
              </a:ext>
            </a:extLst>
          </p:cNvPr>
          <p:cNvSpPr txBox="1"/>
          <p:nvPr/>
        </p:nvSpPr>
        <p:spPr>
          <a:xfrm>
            <a:off x="187391" y="1279489"/>
            <a:ext cx="5016379" cy="499862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defTabSz="914400">
              <a:lnSpc>
                <a:spcPct val="110000"/>
              </a:lnSpc>
              <a:spcAft>
                <a:spcPts val="600"/>
              </a:spcAft>
              <a:buFont typeface="Arial" panose="020B0604020202020204" pitchFamily="34" charset="0"/>
              <a:buChar char="•"/>
            </a:pPr>
            <a:r>
              <a:rPr lang="en-US" sz="2400" dirty="0"/>
              <a:t>A Controller Area Network(CAN)  is a robust vehicle bus standard design to allow microcontrollers and device to communicate with each other applications without host computer.</a:t>
            </a:r>
          </a:p>
          <a:p>
            <a:pPr indent="-228600" defTabSz="914400">
              <a:lnSpc>
                <a:spcPct val="110000"/>
              </a:lnSpc>
              <a:spcAft>
                <a:spcPts val="600"/>
              </a:spcAft>
              <a:buFont typeface="Arial" panose="020B0604020202020204" pitchFamily="34" charset="0"/>
              <a:buChar char="•"/>
            </a:pPr>
            <a:r>
              <a:rPr lang="en-US" sz="2400" dirty="0"/>
              <a:t>It is an electronic communication bus defined by the ISO 11898 standards</a:t>
            </a:r>
          </a:p>
          <a:p>
            <a:pPr indent="-228600" defTabSz="914400">
              <a:lnSpc>
                <a:spcPct val="110000"/>
              </a:lnSpc>
              <a:spcAft>
                <a:spcPts val="600"/>
              </a:spcAft>
              <a:buFont typeface="Arial" panose="020B0604020202020204" pitchFamily="34" charset="0"/>
              <a:buChar char="•"/>
            </a:pPr>
            <a:r>
              <a:rPr lang="en-US" sz="2400" dirty="0"/>
              <a:t>The EV chargers uses 11 bit can identifiers with a default can speed of 500 Kbps.</a:t>
            </a:r>
          </a:p>
          <a:p>
            <a:pPr indent="-228600" defTabSz="914400">
              <a:lnSpc>
                <a:spcPct val="110000"/>
              </a:lnSpc>
              <a:spcAft>
                <a:spcPts val="600"/>
              </a:spcAft>
              <a:buFont typeface="Arial" panose="020B0604020202020204" pitchFamily="34" charset="0"/>
              <a:buChar char="•"/>
            </a:pPr>
            <a:endParaRPr lang="en-US" sz="1700" dirty="0"/>
          </a:p>
          <a:p>
            <a:pPr indent="-228600" defTabSz="914400">
              <a:lnSpc>
                <a:spcPct val="110000"/>
              </a:lnSpc>
              <a:spcAft>
                <a:spcPts val="600"/>
              </a:spcAft>
              <a:buFont typeface="Arial" panose="020B0604020202020204" pitchFamily="34" charset="0"/>
              <a:buChar char="•"/>
            </a:pPr>
            <a:endParaRPr lang="en-US" sz="1700" dirty="0"/>
          </a:p>
        </p:txBody>
      </p:sp>
      <p:pic>
        <p:nvPicPr>
          <p:cNvPr id="4" name="Picture 4" descr="A picture containing diagram&#10;&#10;Description automatically generated">
            <a:extLst>
              <a:ext uri="{FF2B5EF4-FFF2-40B4-BE49-F238E27FC236}">
                <a16:creationId xmlns:a16="http://schemas.microsoft.com/office/drawing/2014/main" id="{E163C063-45E7-4F8F-ABF6-ECB2E490B150}"/>
              </a:ext>
            </a:extLst>
          </p:cNvPr>
          <p:cNvPicPr>
            <a:picLocks noGrp="1" noChangeAspect="1"/>
          </p:cNvPicPr>
          <p:nvPr>
            <p:ph idx="4294967295"/>
          </p:nvPr>
        </p:nvPicPr>
        <p:blipFill>
          <a:blip r:embed="rId2"/>
          <a:stretch>
            <a:fillRect/>
          </a:stretch>
        </p:blipFill>
        <p:spPr>
          <a:xfrm>
            <a:off x="5181921" y="932297"/>
            <a:ext cx="6922008" cy="5174200"/>
          </a:xfrm>
          <a:prstGeom prst="rect">
            <a:avLst/>
          </a:prstGeom>
        </p:spPr>
      </p:pic>
      <p:sp>
        <p:nvSpPr>
          <p:cNvPr id="3" name="TextBox 2">
            <a:extLst>
              <a:ext uri="{FF2B5EF4-FFF2-40B4-BE49-F238E27FC236}">
                <a16:creationId xmlns:a16="http://schemas.microsoft.com/office/drawing/2014/main" id="{EFDC69D5-15C7-4E46-9368-9EAEF06E4483}"/>
              </a:ext>
            </a:extLst>
          </p:cNvPr>
          <p:cNvSpPr txBox="1"/>
          <p:nvPr/>
        </p:nvSpPr>
        <p:spPr>
          <a:xfrm>
            <a:off x="391175" y="289106"/>
            <a:ext cx="914471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mj-lt"/>
                <a:ea typeface="+mj-ea"/>
                <a:cs typeface="+mj-cs"/>
              </a:rPr>
              <a:t>CONTROLLER</a:t>
            </a:r>
            <a:r>
              <a:rPr lang="en-GB" sz="3600" b="1" dirty="0"/>
              <a:t> AREA NETWORK(CAN) </a:t>
            </a:r>
            <a:endParaRPr lang="en-GB" sz="2800" dirty="0"/>
          </a:p>
        </p:txBody>
      </p:sp>
    </p:spTree>
    <p:extLst>
      <p:ext uri="{BB962C8B-B14F-4D97-AF65-F5344CB8AC3E}">
        <p14:creationId xmlns:p14="http://schemas.microsoft.com/office/powerpoint/2010/main" val="887362188"/>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440"/>
      </a:dk2>
      <a:lt2>
        <a:srgbClr val="E8E4E2"/>
      </a:lt2>
      <a:accent1>
        <a:srgbClr val="81A7BB"/>
      </a:accent1>
      <a:accent2>
        <a:srgbClr val="7F8DBA"/>
      </a:accent2>
      <a:accent3>
        <a:srgbClr val="9F96C6"/>
      </a:accent3>
      <a:accent4>
        <a:srgbClr val="A27FBA"/>
      </a:accent4>
      <a:accent5>
        <a:srgbClr val="C492C4"/>
      </a:accent5>
      <a:accent6>
        <a:srgbClr val="BA7FA1"/>
      </a:accent6>
      <a:hlink>
        <a:srgbClr val="A7765D"/>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TF00001241</Template>
  <TotalTime>405</TotalTime>
  <Words>2004</Words>
  <Application>Microsoft Office PowerPoint</Application>
  <PresentationFormat>Widescreen</PresentationFormat>
  <Paragraphs>166</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Avenir Next LT Pro</vt:lpstr>
      <vt:lpstr>Calibri</vt:lpstr>
      <vt:lpstr>Neue Haas Grotesk Text Pro</vt:lpstr>
      <vt:lpstr>AccentBoxVTI</vt:lpstr>
      <vt:lpstr>SIMULATION OF ELECTRIC VEHICLE CHARGING </vt:lpstr>
      <vt:lpstr>CONTENTS</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GB/T PROTOCOL</vt:lpstr>
      <vt:lpstr>PowerPoint Presentation</vt:lpstr>
      <vt:lpstr>PowerPoint Presentation</vt:lpstr>
      <vt:lpstr>PowerPoint Presentation</vt:lpstr>
      <vt:lpstr>OUTPUT</vt:lpstr>
      <vt:lpstr>OUTPUT</vt:lpstr>
      <vt:lpstr>PowerPoint Presentation</vt:lpstr>
      <vt:lpstr>Significance of Problem</vt:lpstr>
      <vt:lpstr>Significance of Problem</vt:lpstr>
      <vt:lpstr>LITERATURE SURVEY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NANDA KRISHNA TALARI</dc:creator>
  <cp:lastModifiedBy>VAMSI UPPULURI</cp:lastModifiedBy>
  <cp:revision>21</cp:revision>
  <dcterms:created xsi:type="dcterms:W3CDTF">2021-12-16T08:36:36Z</dcterms:created>
  <dcterms:modified xsi:type="dcterms:W3CDTF">2022-05-09T14:16:29Z</dcterms:modified>
</cp:coreProperties>
</file>