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4f4f9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4f4f9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4f4f93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4f4f93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4f4f93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4f4f93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4f4f93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4f4f93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4f4f93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4f4f93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f1df9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f1df9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f1df9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f1df9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f1df93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f1df93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015eec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015eec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f1df93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f1df93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015eece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1015eecee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015eec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015eec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Physical_layer" TargetMode="External"/><Relationship Id="rId4" Type="http://schemas.openxmlformats.org/officeDocument/2006/relationships/hyperlink" Target="https://en.wikipedia.org/wiki/Ethernet_physical_layer" TargetMode="External"/><Relationship Id="rId5" Type="http://schemas.openxmlformats.org/officeDocument/2006/relationships/hyperlink" Target="https://en.wikipedia.org/wiki/Wi-Fi" TargetMode="External"/><Relationship Id="rId6" Type="http://schemas.openxmlformats.org/officeDocument/2006/relationships/hyperlink" Target="https://upload.wikimedia.org/wikipedia/commons/thumb/d/df/United_States_Frequency_Allocations_Chart_2011_-_The_Radio_Spectrum.pdf/page1-6300px-United_States_Frequency_Allocations_Chart_2011_-_The_Radio_Spectrum.pdf.jpg" TargetMode="External"/><Relationship Id="rId7" Type="http://schemas.openxmlformats.org/officeDocument/2006/relationships/hyperlink" Target="https://en.wikipedia.org/wiki/Cyclic_redundancy_check" TargetMode="External"/><Relationship Id="rId8" Type="http://schemas.openxmlformats.org/officeDocument/2006/relationships/hyperlink" Target="https://en.wikipedia.org/wiki/Manchester_co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Physical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</a:t>
            </a:r>
            <a:r>
              <a:rPr lang="en">
                <a:solidFill>
                  <a:srgbClr val="FF9900"/>
                </a:solidFill>
              </a:rPr>
              <a:t>Today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 cable crimping - straight through and </a:t>
            </a:r>
            <a:r>
              <a:rPr lang="en"/>
              <a:t>crossover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tour - identification of devices , labeling devices, creating a network diagram of MSIT division.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Wireshark task for analyzing wired/wireless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Observing physical layer data in wired / wireless medium.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References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https://en.wikipedia.org/wiki/Physical_layer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https://en.wikipedia.org/wiki/Ethernet_physical_layer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https://upload.wikimedia.org/wikipedia/commons/thumb/d/df/United_States_Frequency_Allocations_Chart_2011_-_The_Radio_Spectrum.pdf/page1-6300px-United_States_Frequency_Allocations_Chart_2011_-_The_Radio_Spectrum.pdf.jpg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https://en.wikipedia.org/wiki/Cyclic_redundancy_check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https://en.wikipedia.org/wiki/Manchester_code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Answers (</a:t>
            </a:r>
            <a:r>
              <a:rPr lang="en">
                <a:solidFill>
                  <a:srgbClr val="FF9900"/>
                </a:solidFill>
              </a:rPr>
              <a:t>Q</a:t>
            </a:r>
            <a:r>
              <a:rPr lang="en" sz="1800">
                <a:solidFill>
                  <a:srgbClr val="FF9900"/>
                </a:solidFill>
              </a:rPr>
              <a:t>&amp;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)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891125" y="4202700"/>
            <a:ext cx="3150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</a:t>
            </a:r>
            <a:r>
              <a:rPr lang="en" sz="3600">
                <a:solidFill>
                  <a:srgbClr val="E11A9A"/>
                </a:solidFill>
              </a:rPr>
              <a:t>you.</a:t>
            </a:r>
            <a:endParaRPr sz="3600">
              <a:solidFill>
                <a:srgbClr val="E11A9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Physical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Correction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Crimping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Tasks for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Physical </a:t>
            </a:r>
            <a:r>
              <a:rPr lang="en"/>
              <a:t>layer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4875" y="85675"/>
            <a:ext cx="54651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transfer is a physical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Sender, </a:t>
            </a:r>
            <a:r>
              <a:rPr lang="en"/>
              <a:t>Receiver</a:t>
            </a:r>
            <a:r>
              <a:rPr lang="en"/>
              <a:t> and Medium.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Goal: Information sender </a:t>
            </a:r>
            <a:r>
              <a:rPr lang="en"/>
              <a:t>transmits</a:t>
            </a:r>
            <a:r>
              <a:rPr lang="en"/>
              <a:t> receiver has to understand.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Think about terminology: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Signal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we don’t want: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Attenuation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Dispersion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350" y="1205775"/>
            <a:ext cx="3895952" cy="220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fig17.gif"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75" y="3988125"/>
            <a:ext cx="2021750" cy="106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fig06.gif"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0400" y="3937710"/>
            <a:ext cx="2021750" cy="1162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fig12.gif" id="70" name="Google Shape;7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8525" y="3894473"/>
            <a:ext cx="2021750" cy="11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6975" y="4030750"/>
            <a:ext cx="1133750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050" y="2788875"/>
            <a:ext cx="1328900" cy="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068100" y="1152475"/>
            <a:ext cx="57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Sender changes the signal in a way that </a:t>
            </a:r>
            <a:r>
              <a:rPr lang="en"/>
              <a:t>receiver</a:t>
            </a:r>
            <a:r>
              <a:rPr lang="en"/>
              <a:t> can recognize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Ways to modulate signal - change frequency, phase or amplitude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transmitter &amp; </a:t>
            </a:r>
            <a:r>
              <a:rPr lang="en"/>
              <a:t>receiver</a:t>
            </a:r>
            <a:r>
              <a:rPr lang="en"/>
              <a:t> complexity, power requirements, bandwidth, medium, noise immunity, range, multiplexing options.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Bandwidth: width of frequency range in which fourier transform of signal is non zero. The channel width.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Goal for sender and receiver: Maximize useful bandwidth given channel properties.			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180525"/>
            <a:ext cx="2763300" cy="200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3768"/>
            <a:ext cx="1890123" cy="265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7350" y="3863375"/>
            <a:ext cx="1440450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Multiplexing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Nyquist Limit - </a:t>
            </a:r>
            <a:r>
              <a:rPr lang="en"/>
              <a:t>A noiseless channel of width H can at most </a:t>
            </a:r>
            <a:r>
              <a:rPr lang="en"/>
              <a:t>transmit</a:t>
            </a:r>
            <a:r>
              <a:rPr lang="en"/>
              <a:t> a binary signal at a rate of 2 x 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3000 Hz channel can transmit data at a rate of at most 6000 bits/second.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multiple people communicate at same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Transmit a different frequencies, different time or at different space.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Frequency - Different users use different part of spectrum.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Time - Who gets to spend when.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Space - Limit power.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0" y="65925"/>
            <a:ext cx="2593275" cy="11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125" y="3244900"/>
            <a:ext cx="4763149" cy="1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800" y="3555625"/>
            <a:ext cx="2999700" cy="1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Error </a:t>
            </a:r>
            <a:r>
              <a:rPr lang="en"/>
              <a:t>Correction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607850" y="1152475"/>
            <a:ext cx="62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Transmission may introduce errors into the communication, i.e </a:t>
            </a:r>
            <a:r>
              <a:rPr lang="en"/>
              <a:t>receive</a:t>
            </a:r>
            <a:r>
              <a:rPr lang="en"/>
              <a:t> digital signal is different from the sent.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- Require extra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- forward error correction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Parity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Cyclic redundancy checks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" y="92825"/>
            <a:ext cx="3007950" cy="16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100" y="1886100"/>
            <a:ext cx="19621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50" y="3600700"/>
            <a:ext cx="1580950" cy="14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3970" y="2911200"/>
            <a:ext cx="3390026" cy="2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50" y="2672800"/>
            <a:ext cx="1473875" cy="9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Encoding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51225" y="1140975"/>
            <a:ext cx="56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</a:t>
            </a:r>
            <a:r>
              <a:rPr lang="en"/>
              <a:t>receiver</a:t>
            </a:r>
            <a:r>
              <a:rPr lang="en"/>
              <a:t> </a:t>
            </a:r>
            <a:r>
              <a:rPr lang="en"/>
              <a:t>synchronized</a:t>
            </a:r>
            <a:r>
              <a:rPr lang="en"/>
              <a:t> with the sender.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control signals in addition to data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bit stream so that there are enough transitions in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Encoding and modulation work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Little bandwidth - complex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Lot of bandwidth - simple encoding.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8B/10B encoding for fiber channel and gigabit ethernet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64B/66B encoding for 10 Gbit ethernet (40 and 100 gb/s)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4B/5B encoding in FDDI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275" y="502788"/>
            <a:ext cx="2219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88" y="86970"/>
            <a:ext cx="2679050" cy="8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" y="1774921"/>
            <a:ext cx="3151225" cy="3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5150" y="4310100"/>
            <a:ext cx="1656850" cy="7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Crimping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29865"/>
            <a:ext cx="4958952" cy="339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Wireless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69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networks are standardised into IEEE 802 LAN 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radio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random access and reservation packets for collision avoidance.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RTS (Request to send) / CTS (Clear to send) with ack packets under network allocation vector.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300" y="1017725"/>
            <a:ext cx="1546099" cy="20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699" y="3238525"/>
            <a:ext cx="3368599" cy="18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069" y="2724687"/>
            <a:ext cx="2150975" cy="233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301" y="3808725"/>
            <a:ext cx="2624399" cy="1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9923" y="2724678"/>
            <a:ext cx="1885698" cy="99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