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B6C8EF-21F5-427D-8EA4-D7ED7F556E81}">
  <a:tblStyle styleId="{FDB6C8EF-21F5-427D-8EA4-D7ED7F556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dac8fb082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dac8fb082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4742b4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14742b4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dacabfbeb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dacabfbeb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dac8fb082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dac8fb082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acabfbeb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dacabfbeb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dacabfbeb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dacabfbeb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acabfbeb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dacabfbeb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dd271cd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dd271cd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dd271cd9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dd271cd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dacabfb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dacabfb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160234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160234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ac8fb082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dac8fb082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60234f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160234f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60234f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160234f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acabfbeb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acabfbeb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dacabfbeb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dacabfbeb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dacabfbeb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dacabfbeb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ac8fb082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dac8fb082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dacabfbe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dacabfb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ac8fb082_0_2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ac8fb082_0_2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ac8fb082_0_2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dac8fb082_0_2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acabfbeb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acabfbeb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14742b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14742b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14e6f3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14e6f3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usheelthimlapur/ads_node" TargetMode="External"/><Relationship Id="rId4" Type="http://schemas.openxmlformats.org/officeDocument/2006/relationships/hyperlink" Target="https://github.com/susheelthimlapur/ads_node/blob/main/vote" TargetMode="External"/><Relationship Id="rId5" Type="http://schemas.openxmlformats.org/officeDocument/2006/relationships/hyperlink" Target="https://hub.docker.com/_/redis/" TargetMode="External"/><Relationship Id="rId6" Type="http://schemas.openxmlformats.org/officeDocument/2006/relationships/hyperlink" Target="https://github.com/susheelthimlapur/ads_node/blob/main/worker" TargetMode="External"/><Relationship Id="rId7" Type="http://schemas.openxmlformats.org/officeDocument/2006/relationships/hyperlink" Target="https://hub.docker.com/_/postgres/" TargetMode="External"/><Relationship Id="rId8" Type="http://schemas.openxmlformats.org/officeDocument/2006/relationships/hyperlink" Target="https://github.com/susheelthimlapur/ads_node/blob/main/res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81500" y="1075125"/>
            <a:ext cx="7688100" cy="20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Orchestrating Containers: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  A comparative Study 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90702" y="3979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Vamsidhar Pagadala, Rohan Athlur, Hari Galla, Adarsha Reddy, Susheel Thimlapur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Scenario 2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0" y="1207038"/>
            <a:ext cx="6049624" cy="32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Deployment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 application deployed in both single node and multi-node architecture for scalability and high availability.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Prometheus deployed to monitor kubernetes clusters and application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Grafana used to create visually appealing dashboards for metric and log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dashboard deployed for easy monitoring of CPU, memory and network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testing conducted to evaluate application performance and stability by providing pod scalability.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80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635300"/>
            <a:ext cx="85206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25" y="757625"/>
            <a:ext cx="7840624" cy="41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dashboard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00" y="1051925"/>
            <a:ext cx="8229600" cy="35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dashboard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00" y="1017800"/>
            <a:ext cx="8229600" cy="3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 with Kubernetes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75" y="1012613"/>
            <a:ext cx="8229600" cy="3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00" y="761874"/>
            <a:ext cx="4783125" cy="14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00" y="2629250"/>
            <a:ext cx="4784149" cy="14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5591225" y="1299500"/>
            <a:ext cx="398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Single node load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591225" y="3112300"/>
            <a:ext cx="18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Multi-node load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535100" y="174725"/>
            <a:ext cx="6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Scenario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50" y="868671"/>
            <a:ext cx="5110749" cy="148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50" y="2746475"/>
            <a:ext cx="5187199" cy="17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6060825" y="1443688"/>
            <a:ext cx="25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Single node load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6142725" y="3297950"/>
            <a:ext cx="236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Multi-node load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13250" y="251150"/>
            <a:ext cx="35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Scenario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OpenShift Dedicated is hosted and managed by RedHat and provide secure and scalable platform for running containerized applications.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OpenShift Dedicated is a enterprise of kubernetes that provides single-tenant kubernetes environment.</a:t>
            </a:r>
            <a:br>
              <a:rPr lang="en"/>
            </a:b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75" y="2643200"/>
            <a:ext cx="5581400" cy="2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Dedicated Deployment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sample voting application in single node architecture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the CPU, Memory usage using the built-in OpenShift Dashboard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testing was done using apache jmeter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Contents</a:t>
            </a:r>
            <a:endParaRPr sz="35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58400" y="1516875"/>
            <a:ext cx="78471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Application Architecture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Docker Swarm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Kubernetes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OpenShift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Metrics Comparison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Conclusion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 Dedicated Dashboard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284500"/>
            <a:ext cx="6486525" cy="14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2762250"/>
            <a:ext cx="6372224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17800"/>
            <a:ext cx="6853225" cy="19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3098950"/>
            <a:ext cx="6853226" cy="1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7667625" y="1524000"/>
            <a:ext cx="11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Scenario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7686675" y="3438525"/>
            <a:ext cx="11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Scenario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4"/>
          <p:cNvGraphicFramePr/>
          <p:nvPr/>
        </p:nvGraphicFramePr>
        <p:xfrm>
          <a:off x="337738" y="8371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{FDB6C8EF-21F5-427D-8EA4-D7ED7F556E81}</a:tableStyleId>
              </a:tblPr>
              <a:tblGrid>
                <a:gridCol w="1743525"/>
                <a:gridCol w="2181150"/>
                <a:gridCol w="2014050"/>
                <a:gridCol w="2045900"/>
              </a:tblGrid>
              <a:tr h="4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Swarm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Shift Dedicated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CPU Usage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least among the three.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higher CPU usage than swarm.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Similar to Kubernetes.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 Usage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Pretty much constant through the testing. Lesser than the rest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(~35%)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a little more </a:t>
                      </a:r>
                      <a:r>
                        <a:rPr lang="en"/>
                        <a:t>memory</a:t>
                      </a:r>
                      <a:r>
                        <a:rPr lang="en"/>
                        <a:t> </a:t>
                      </a:r>
                      <a:r>
                        <a:rPr lang="en"/>
                        <a:t>compared</a:t>
                      </a:r>
                      <a:r>
                        <a:rPr lang="en"/>
                        <a:t> to docker swarm.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(~41)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Similar to Kubernetes. Remains pretty much constant throughout the testing.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Ease of Deployment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integrated into native docker </a:t>
                      </a:r>
                      <a:r>
                        <a:rPr lang="en"/>
                        <a:t>environment</a:t>
                      </a:r>
                      <a:r>
                        <a:rPr lang="en"/>
                        <a:t> and is a simple deployment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 Deployment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to Deploy using a </a:t>
                      </a: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4"/>
          <p:cNvSpPr txBox="1"/>
          <p:nvPr/>
        </p:nvSpPr>
        <p:spPr>
          <a:xfrm>
            <a:off x="337750" y="78050"/>
            <a:ext cx="705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"/>
                <a:ea typeface="Roboto"/>
                <a:cs typeface="Roboto"/>
                <a:sym typeface="Roboto"/>
              </a:rPr>
              <a:t>Metrics Comparison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5"/>
          <p:cNvGraphicFramePr/>
          <p:nvPr/>
        </p:nvGraphicFramePr>
        <p:xfrm>
          <a:off x="339800" y="3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{FDB6C8EF-21F5-427D-8EA4-D7ED7F556E81}</a:tableStyleId>
              </a:tblPr>
              <a:tblGrid>
                <a:gridCol w="2116100"/>
                <a:gridCol w="2116100"/>
                <a:gridCol w="2116100"/>
                <a:gridCol w="2116100"/>
              </a:tblGrid>
              <a:tr h="110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Fault Tolerance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 fault tolerance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fault tolerance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fault tolerance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Scaling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Supports automated scaling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Highly scalable with advanced scaling options based on </a:t>
                      </a:r>
                      <a:r>
                        <a:rPr lang="en"/>
                        <a:t>custom</a:t>
                      </a:r>
                      <a:r>
                        <a:rPr lang="en"/>
                        <a:t> metrics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Highly scalable with automatic cluster scaler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Load Balancing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 Integrated Load Balancing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Robust Integrated Load Balancing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Robust Integrated Load Balancing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Swarm is a lightweight container orchestration platform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Kubernetes is a more complex and flexible platform with a large ecosystem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OpenShift is an enterprise-focused platform built on top of Kubernetes with additional features and layers of abstraction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61050"/>
            <a:ext cx="76887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7275" y="702450"/>
            <a:ext cx="76887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Container orchestration is essential for modern software engineering, and monitoring and metrics collection is a critical aspect of it.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Docker Swarm, Kubernetes, and OpenShift are among the most popular container orchestration platforms, each with its own strengths and weaknesses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aim to compare the metrics and monitoring capabilities of these platforms, evaluating their performance, resource utilization, and availability metrics, among others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hope to provide a comprehensive analysis of each platform's monitoring capabilities and help users make informed decisions when choosing a container orchestration platform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44425" y="1076400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01049" lvl="0" marL="457200" rtl="0" algn="l"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ct val="100000"/>
              <a:buChar char="●"/>
            </a:pPr>
            <a:r>
              <a:rPr lang="en" sz="2852">
                <a:solidFill>
                  <a:srgbClr val="444654"/>
                </a:solidFill>
              </a:rPr>
              <a:t>We have used a sample voting application and the source code can be found in this </a:t>
            </a:r>
            <a:r>
              <a:rPr lang="en" sz="2852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 sz="2852">
                <a:solidFill>
                  <a:srgbClr val="444654"/>
                </a:solidFill>
              </a:rPr>
              <a:t> repository</a:t>
            </a:r>
            <a:endParaRPr sz="2852">
              <a:solidFill>
                <a:srgbClr val="44465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2">
              <a:solidFill>
                <a:srgbClr val="444654"/>
              </a:solidFill>
            </a:endParaRPr>
          </a:p>
          <a:p>
            <a:pPr indent="-30104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front-end web app in</a:t>
            </a:r>
            <a:r>
              <a:rPr lang="en" sz="2852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which lets you vote between two options</a:t>
            </a:r>
            <a:endParaRPr sz="28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04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852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 which collects new votes</a:t>
            </a:r>
            <a:endParaRPr sz="28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04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852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.NET worker which consumes votes and stores them in…</a:t>
            </a:r>
            <a:endParaRPr sz="28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04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852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 database backed by a Docker volume</a:t>
            </a:r>
            <a:endParaRPr sz="28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04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852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8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 web app which shows the results of the voting in real time</a:t>
            </a:r>
            <a:endParaRPr sz="28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1677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586575"/>
            <a:ext cx="8520600" cy="3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" y="800050"/>
            <a:ext cx="6792850" cy="383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1975"/>
            <a:ext cx="6001251" cy="2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38550" y="967825"/>
            <a:ext cx="7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75600" y="1017800"/>
            <a:ext cx="7805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Docker Swarm is a container orchestration tool </a:t>
            </a:r>
            <a:r>
              <a:rPr lang="en" sz="1000"/>
              <a:t>officially</a:t>
            </a:r>
            <a:r>
              <a:rPr lang="en" sz="1000"/>
              <a:t> from docker that enables the management and scaling of multiple Docker containers across multiple hosts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Deployment and Monitoring using Swarmpit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6463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Voting application was deployed on a single node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Swarm cluster (1 manager)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stack was used to deploy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required for the application.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Swarmpit;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management interface for Docker Swarm, was deployed into the same cluster to monitor, and manage Docker Swarm clusters and services through a web-based interface.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Testing was done using JMeter and Artillery test cases.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Swarmpit Dashboard Metrics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17800"/>
            <a:ext cx="770659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Scenario 1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00" y="1492925"/>
            <a:ext cx="7387325" cy="21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