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Cleantech: Transforming Waste Management with Transfer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Leader: Kinjangi Ganesh</a:t>
            </a:r>
          </a:p>
          <a:p>
            <a:r>
              <a:t>Team Members: Gudapatiyasodha, Navuduru Bhavana, Vamsi Krishna Tata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Dataset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Labeled images of different waste types are gathered, augmented, and split into training, validation, and test sets.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Transfer Learning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Pre-trained models like MobileNet or InceptionV3 are fine-tuned for the waste classification task.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Transfer learning uses convolutional layers from pre-trained models, with new classification layers added.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Augmentation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Includes rotation, scaling, flipping, and brightness adjustment to generalize the model.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and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Training involves minimizing loss on the training set, while validation assesses performance on unseen data.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Accuracy, precision, recall, and F1 score are used to evaluate the classification model.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Real-Time Waste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a camera, the system classifies waste items on a conveyor belt in real-time.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Automated Waste Segregation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AI-driven robots or conveyors separate waste based on AI classifications.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Smart Cities Using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Cities like Singapore and San Francisco use AI to optimize waste collection and recycling.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Economic Benefits of Smart Waste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Reduces operational costs, enhances recycling revenue, and decreases regulatory fines.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Cleantech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Cleantech, or clean technology, involves processes, products, or services that reduce negative environmental impacts.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Reduces pollution, conserves natural resources, and lowers greenhouse gas emissions.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Includes high setup cost, lack of data, model bias, and infrastructure requirements.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Overcoming Data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Collaborate with municipalities and open-source platforms to gather diverse datasets.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with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IoT sensors monitor bins and send data to AI models for timely waste collection.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 Bin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Bins equipped with cameras and sensors identify waste type and trigger segregation mechanisms.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Robotics in Waste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Robots pick and place waste items into the appropriate category based on AI feedback.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Policy and Regulation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Governments must enact supportive regulations for cleantech adoption in waste management.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Includes AI-powered recycling, smart grid integration, and zero-waste urban planning.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Community Involvement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Awareness campaigns and incentives can drive citizen participation in smart waste initiatives.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Academic projects like this build skills and awareness for a sustainable future.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Cleantech in Waste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Effective waste management using cleantech minimizes pollution, reduces landfill use, and promotes recycling.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Cleantech with transfer learning is a powerful combination to solve global waste challenges efficiently.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Presented by Team LTVIP2025TMID46538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Waste Management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Annually, the world generates over 2 billion tonnes of municipal solid waste. Efficient solutions are critical.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Transfer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Transfer Learning is the method of using a model developed for a task as the starting point for a different task.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It reduces training time, requires less data, and often improves performance in related domains.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of Transfer Learning in Image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Models like VGG, ResNet, and MobileNet are commonly used in waste classification through transfer learning.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 Learning in Waste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Deep learning models can identify and classify waste types using visual data, enabling automation.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Waste is Classified Using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Waste is categorized into plastic, metal, organic, paper, and e-waste using trained image recognition models.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